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 id="2147483688" r:id="rId5"/>
  </p:sldMasterIdLst>
  <p:notesMasterIdLst>
    <p:notesMasterId r:id="rId22"/>
  </p:notesMasterIdLst>
  <p:handoutMasterIdLst>
    <p:handoutMasterId r:id="rId23"/>
  </p:handoutMasterIdLst>
  <p:sldIdLst>
    <p:sldId id="5039" r:id="rId6"/>
    <p:sldId id="5074" r:id="rId7"/>
    <p:sldId id="5037" r:id="rId8"/>
    <p:sldId id="5075" r:id="rId9"/>
    <p:sldId id="5078" r:id="rId10"/>
    <p:sldId id="5064" r:id="rId11"/>
    <p:sldId id="5065" r:id="rId12"/>
    <p:sldId id="5079" r:id="rId13"/>
    <p:sldId id="5061" r:id="rId14"/>
    <p:sldId id="5076" r:id="rId15"/>
    <p:sldId id="263" r:id="rId16"/>
    <p:sldId id="5080" r:id="rId17"/>
    <p:sldId id="5077" r:id="rId18"/>
    <p:sldId id="5081" r:id="rId19"/>
    <p:sldId id="5082" r:id="rId20"/>
    <p:sldId id="5083" r:id="rId21"/>
  </p:sldIdLst>
  <p:sldSz cx="12192000" cy="6858000"/>
  <p:notesSz cx="6858000" cy="9144000"/>
  <p:embeddedFontLst>
    <p:embeddedFont>
      <p:font typeface="Abadi" panose="020B0604020104020204" pitchFamily="34" charset="0"/>
      <p:regular r:id="rId24"/>
    </p:embeddedFont>
    <p:embeddedFont>
      <p:font typeface="Abadi Extra Light" panose="020B0204020104020204" pitchFamily="34" charset="0"/>
      <p:regular r:id="rId25"/>
    </p:embeddedFont>
    <p:embeddedFont>
      <p:font typeface="Inter" panose="020B0604020202020204" charset="0"/>
      <p:regular r:id="rId26"/>
      <p:bold r:id="rId27"/>
    </p:embeddedFont>
    <p:embeddedFont>
      <p:font typeface="Inter Light" panose="020B0604020202020204" charset="0"/>
      <p:regular r:id="rId28"/>
    </p:embeddedFont>
    <p:embeddedFont>
      <p:font typeface="Lora" pitchFamily="2"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63521F-B222-C610-E608-417B37547968}" name="Naomi Burley-Baker" initials="NB" userId="S::Naomi.BurleyBaker@axiommaths.com::d7643a7c-b11c-4f4e-bff0-0028e4a186c5" providerId="AD"/>
  <p188:author id="{86A59D3D-1780-763D-C223-7FEC46F2300E}" name="Adam Geach" initials="AG" userId="S::adam.geach@axiommaths.com::d522fe23-de48-4a07-a33a-909ffe313a7c" providerId="AD"/>
  <p188:author id="{A26AA477-28E6-5BAF-B80D-485F3ED06D95}" name="Naomi Burley-Baker" initials="NB" userId="S::Naomi.BurleyBaker@mesme.org::d7643a7c-b11c-4f4e-bff0-0028e4a186c5" providerId="AD"/>
  <p188:author id="{26361F7A-43AE-1153-A889-A4EB5CF99C93}" name="Gwen Tresidder" initials="GT" userId="S::gwen.tresidder@axiommaths.com::31fb5ce9-433b-4820-b888-1aeb31f24422" providerId="AD"/>
  <p188:author id="{212023A0-6D31-0DFE-A73F-E0B5E8E40196}" name="David Thomas" initials="DT" userId="David Thomas" providerId="None"/>
  <p188:author id="{C5F193AA-E644-5298-3543-11CDF101B589}" name="Allyson Zeitler" initials="" userId="S::Allyson.Zeitler@axiommaths.com::7ba3d3f0-f018-4621-8496-5495de314ac6" providerId="AD"/>
  <p188:author id="{775B75B7-E664-998B-2AF5-39F6C5959E70}" name="Adam Geach" initials="" userId="S::Adam.Geach@axiommaths.com::d522fe23-de48-4a07-a33a-909ffe313a7c" providerId="AD"/>
  <p188:author id="{C6E1EFC8-FF64-4F49-413D-640E5D8721B1}" name="Gwen Tresidder" initials="GT" userId="S::Gwen.Tresidder@axiommaths.com::31fb5ce9-433b-4820-b888-1aeb31f24422" providerId="AD"/>
  <p188:author id="{C6B9D5CF-A39D-E30A-3906-668462EEAAD7}" name="Allyson Zeitler" initials="AZ" userId="S::allyson.zeitler@axiommaths.com::7ba3d3f0-f018-4621-8496-5495de314ac6" providerId="AD"/>
  <p188:author id="{D75320E1-ACA3-F1DA-2182-E93C2BBE83F1}" name="Naomi Burley-Baker" initials="NB" userId="S::Naomi.BurleyBaker@axiommaths.com::c147de47-e004-4ec3-8ce3-34754a0fc7e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17FF"/>
    <a:srgbClr val="AA18FE"/>
    <a:srgbClr val="03ADF2"/>
    <a:srgbClr val="BDC4C2"/>
    <a:srgbClr val="6301FF"/>
    <a:srgbClr val="999FA7"/>
    <a:srgbClr val="F14F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5DBACA-6C41-4DB0-9DCB-4C6D590BE8E1}" v="125" dt="2024-08-30T14:29:38.590"/>
    <p1510:client id="{86C50BE8-EFF4-4465-9F87-B7811165295C}" v="47" dt="2024-08-30T14:23:57.6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642" autoAdjust="0"/>
  </p:normalViewPr>
  <p:slideViewPr>
    <p:cSldViewPr snapToGrid="0">
      <p:cViewPr varScale="1">
        <p:scale>
          <a:sx n="57" d="100"/>
          <a:sy n="57" d="100"/>
        </p:scale>
        <p:origin x="992" y="32"/>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3.fntdata"/><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2.fntdata"/><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1.fntdata"/><Relationship Id="rId32" Type="http://schemas.openxmlformats.org/officeDocument/2006/relationships/font" Target="fonts/font9.fntdata"/><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1F5392-2365-C441-93F1-59157466272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16DE3C22-8ACE-62C4-6505-E07A21FB613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4215503-A555-4E4E-9986-910C0717F94E}" type="datetimeFigureOut">
              <a:rPr lang="en-GB" smtClean="0"/>
              <a:t>30/08/2024</a:t>
            </a:fld>
            <a:endParaRPr lang="en-GB"/>
          </a:p>
        </p:txBody>
      </p:sp>
      <p:sp>
        <p:nvSpPr>
          <p:cNvPr id="4" name="Footer Placeholder 3">
            <a:extLst>
              <a:ext uri="{FF2B5EF4-FFF2-40B4-BE49-F238E27FC236}">
                <a16:creationId xmlns:a16="http://schemas.microsoft.com/office/drawing/2014/main" id="{783AE0BF-DD6D-5D88-9E45-934DE7C4A3B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CE513D9-D973-1384-85D6-FE257BE51D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545E7D1-0EF2-4D44-BC3B-6BE00E290DB8}" type="slidenum">
              <a:rPr lang="en-GB" smtClean="0"/>
              <a:t>‹#›</a:t>
            </a:fld>
            <a:endParaRPr lang="en-GB"/>
          </a:p>
        </p:txBody>
      </p:sp>
    </p:spTree>
    <p:extLst>
      <p:ext uri="{BB962C8B-B14F-4D97-AF65-F5344CB8AC3E}">
        <p14:creationId xmlns:p14="http://schemas.microsoft.com/office/powerpoint/2010/main" val="32820739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F72A51-720E-3946-BA89-52612095C3EC}" type="datetimeFigureOut">
              <a:rPr lang="en-US" smtClean="0"/>
              <a:t>8/30/2024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72F802-9881-4741-BD51-710A91383CDC}" type="slidenum">
              <a:rPr lang="en-US" smtClean="0"/>
              <a:t>‹#›</a:t>
            </a:fld>
            <a:endParaRPr lang="en-US"/>
          </a:p>
        </p:txBody>
      </p:sp>
    </p:spTree>
    <p:extLst>
      <p:ext uri="{BB962C8B-B14F-4D97-AF65-F5344CB8AC3E}">
        <p14:creationId xmlns:p14="http://schemas.microsoft.com/office/powerpoint/2010/main" val="1953199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dirty="0">
                <a:solidFill>
                  <a:schemeClr val="tx1"/>
                </a:solidFill>
              </a:rPr>
              <a:t>Today I am going to talk about Axiom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Maths and how it could help you unlock a super-power.</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Maths gives us power. It teaches us to imagine things never before imagined. It helps us to solve unsolvable challenges.</a:t>
            </a:r>
            <a:endParaRPr lang="en-GB" dirty="0">
              <a:solidFill>
                <a:schemeClr val="tx1"/>
              </a:solidFill>
            </a:endParaRPr>
          </a:p>
        </p:txBody>
      </p:sp>
      <p:sp>
        <p:nvSpPr>
          <p:cNvPr id="4" name="Slide Number Placeholder 3"/>
          <p:cNvSpPr>
            <a:spLocks noGrp="1"/>
          </p:cNvSpPr>
          <p:nvPr>
            <p:ph type="sldNum" sz="quarter" idx="5"/>
          </p:nvPr>
        </p:nvSpPr>
        <p:spPr/>
        <p:txBody>
          <a:bodyPr/>
          <a:lstStyle/>
          <a:p>
            <a:fld id="{2872F802-9881-4741-BD51-710A91383CDC}" type="slidenum">
              <a:rPr lang="en-US" smtClean="0"/>
              <a:t>1</a:t>
            </a:fld>
            <a:endParaRPr lang="en-US"/>
          </a:p>
        </p:txBody>
      </p:sp>
    </p:spTree>
    <p:extLst>
      <p:ext uri="{BB962C8B-B14F-4D97-AF65-F5344CB8AC3E}">
        <p14:creationId xmlns:p14="http://schemas.microsoft.com/office/powerpoint/2010/main" val="39520073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t>The Axiom programme is more than just maths circles. Unlike normal clubs, with Axiom Maths, you get to participate throughout all secondary school. Each year you get to take on new, and exciting maths subjects. The maths will grow with you! But joining the programme isn't just participating in maths circles.  There are tons of cool exclusive activities and events that you will be invited to. For example, this last summer, Axiom Maths hosted our first ever summer school at Cambridge university. We also hosted field trips for 20 schools. We did tons of maths together, heard interesting and exciting talks from maths PhD students and professors, and got to connect with like minded peers who also love maths. At our events, you get to meet other mathematicians from different schools, who love a challenge as much as you do. </a:t>
            </a:r>
            <a:endParaRPr lang="en-GB" b="0"/>
          </a:p>
          <a:p>
            <a:pPr>
              <a:defRPr/>
            </a:pPr>
            <a:endParaRPr lang="en-GB"/>
          </a:p>
          <a:p>
            <a:pPr>
              <a:defRP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a:cs typeface="Calibri"/>
            </a:endParaRPr>
          </a:p>
          <a:p>
            <a:pPr marL="742950" lvl="1" indent="-285750">
              <a:buFont typeface="Arial" panose="020B0604020202020204" pitchFamily="34" charset="0"/>
              <a:buChar cha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a:p>
          <a:p>
            <a:pPr marL="742950" lvl="1" indent="-2857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4E9FDE-7527-426A-B38F-EEDA1B7EDD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213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For schools to edit for their own circumstances</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2872F802-9881-4741-BD51-710A91383CDC}" type="slidenum">
              <a:rPr lang="en-US" smtClean="0"/>
              <a:t>12</a:t>
            </a:fld>
            <a:endParaRPr lang="en-US"/>
          </a:p>
        </p:txBody>
      </p:sp>
    </p:spTree>
    <p:extLst>
      <p:ext uri="{BB962C8B-B14F-4D97-AF65-F5344CB8AC3E}">
        <p14:creationId xmlns:p14="http://schemas.microsoft.com/office/powerpoint/2010/main" val="4283784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Run through the following slides in assembly. This should only take 5 minutes</a:t>
            </a:r>
          </a:p>
        </p:txBody>
      </p:sp>
      <p:sp>
        <p:nvSpPr>
          <p:cNvPr id="4" name="Slide Number Placeholder 3"/>
          <p:cNvSpPr>
            <a:spLocks noGrp="1"/>
          </p:cNvSpPr>
          <p:nvPr>
            <p:ph type="sldNum" sz="quarter" idx="5"/>
          </p:nvPr>
        </p:nvSpPr>
        <p:spPr/>
        <p:txBody>
          <a:bodyPr/>
          <a:lstStyle/>
          <a:p>
            <a:fld id="{2872F802-9881-4741-BD51-710A91383CDC}" type="slidenum">
              <a:rPr lang="en-US" smtClean="0"/>
              <a:t>13</a:t>
            </a:fld>
            <a:endParaRPr lang="en-US"/>
          </a:p>
        </p:txBody>
      </p:sp>
    </p:spTree>
    <p:extLst>
      <p:ext uri="{BB962C8B-B14F-4D97-AF65-F5344CB8AC3E}">
        <p14:creationId xmlns:p14="http://schemas.microsoft.com/office/powerpoint/2010/main" val="2096910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*Presenters should have worked on this problem themselves in advance of the presentation*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If pupils have pencil and paper, this would be helpful but not essential. A whiteboard for the presenter to jot answers on might also be preferred.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It is more important that students have time to engage with the problem than that they completely solve it or see a solution shown, so if time is limited, use it for pupil engagement.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r>
              <a:rPr lang="en-GB"/>
              <a:t>Tell the prospective mathematicians that this is an example of a </a:t>
            </a:r>
            <a:r>
              <a:rPr lang="en-GB" b="1">
                <a:solidFill>
                  <a:schemeClr val="bg2"/>
                </a:solidFill>
              </a:rPr>
              <a:t>maths problem</a:t>
            </a:r>
            <a:r>
              <a:rPr lang="en-GB"/>
              <a:t>, and that</a:t>
            </a:r>
          </a:p>
          <a:p>
            <a:pPr marL="171450" indent="-171450">
              <a:buFontTx/>
              <a:buChar char="-"/>
            </a:pPr>
            <a:r>
              <a:rPr lang="en-GB"/>
              <a:t>you don’t do maths problems by trial and error, or by guesswork, or by luck;</a:t>
            </a:r>
          </a:p>
          <a:p>
            <a:pPr marL="171450" indent="-171450">
              <a:buFontTx/>
              <a:buChar char="-"/>
            </a:pPr>
            <a:r>
              <a:rPr lang="en-GB"/>
              <a:t>you use what you know about numbers,</a:t>
            </a:r>
          </a:p>
          <a:p>
            <a:pPr marL="171450" indent="-171450">
              <a:buFontTx/>
              <a:buChar char="-"/>
            </a:pPr>
            <a:r>
              <a:rPr lang="en-GB"/>
              <a:t>and you think hard.</a:t>
            </a:r>
          </a:p>
          <a:p>
            <a:pPr marL="171450" indent="-171450">
              <a:buFontTx/>
              <a:buChar cha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You may like to use some/any of the following questions to clarify meanings, support thinking and guide students: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What is a prime number? Is 1 a prime number?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What is a digit? What does each of the ?s represent?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It is important, once the question has been understood, to give pupils time to grapple with, play with and discuss the problem to embed their understanding of what the question is asking. We suggest a few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Can you suggest a prime number that might be one of the primes we are looking for?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Can you say whether the numbers we are looking for are 1-digit or 2-digit numbers?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(Click) for the animation showing three 1-digit numbers and three 2-digit numbers. Again this may be a moment to pause to allow more student work.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What might the single digit numbers be? What could they NOT be?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What do you know about the odd/even-ness of prime numbers? So where can you put the 4,6 and 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Where can 5 go? Where can’t 5 go? Why not?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Where can 2 go? Where can’t 2 go? Why not?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Where can 1,3 and 7 go?</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The next slide is a prime number checker, so that you don’t need to remember all the primes to 100 – and nor do the students!</a:t>
            </a:r>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9E205D-C443-4F2D-AE13-A57642967D5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21936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Listen for “All prime numbers are odd, apart from 2.”</a:t>
            </a:r>
          </a:p>
          <a:p>
            <a:r>
              <a:rPr lang="en-GB"/>
              <a:t>Say “Yes, so lets start by looking at the even digits 4, 6, and 8.”</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9E205D-C443-4F2D-AE13-A57642967D5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5132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Leave the prospective mathematicians to finish the problem.</a:t>
            </a:r>
          </a:p>
          <a:p>
            <a:pPr lvl="1"/>
            <a:endParaRPr lang="en-GB" dirty="0"/>
          </a:p>
          <a:p>
            <a:r>
              <a:rPr lang="en-GB" dirty="0"/>
              <a:t>The three solutions are: </a:t>
            </a:r>
          </a:p>
          <a:p>
            <a:endParaRPr lang="en-GB" dirty="0"/>
          </a:p>
          <a:p>
            <a:r>
              <a:rPr lang="en-GB" dirty="0"/>
              <a:t>            2, 5, 89, 3, 41, 67</a:t>
            </a:r>
          </a:p>
          <a:p>
            <a:pPr lvl="1"/>
            <a:r>
              <a:rPr lang="en-GB" dirty="0"/>
              <a:t>2, 5, 89, 3, 47, 61</a:t>
            </a:r>
          </a:p>
          <a:p>
            <a:pPr lvl="1"/>
            <a:r>
              <a:rPr lang="en-GB" dirty="0"/>
              <a:t>2, 5, 89, 7, 61, 43</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9E205D-C443-4F2D-AE13-A57642967D5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8752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872F802-9881-4741-BD51-710A91383CDC}" type="slidenum">
              <a:rPr lang="en-US" smtClean="0"/>
              <a:t>2</a:t>
            </a:fld>
            <a:endParaRPr lang="en-US"/>
          </a:p>
        </p:txBody>
      </p:sp>
    </p:spTree>
    <p:extLst>
      <p:ext uri="{BB962C8B-B14F-4D97-AF65-F5344CB8AC3E}">
        <p14:creationId xmlns:p14="http://schemas.microsoft.com/office/powerpoint/2010/main" val="794691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None/>
            </a:pPr>
            <a:r>
              <a:rPr lang="en-GB" dirty="0"/>
              <a:t>Maths holds the answer to all of these problems. It teachers us to see beyond what others see. To imagine what was never before imagined. To solve challenges others thought unsolvable. The world’s great problems cannot be solved without maths.</a:t>
            </a:r>
          </a:p>
        </p:txBody>
      </p:sp>
      <p:sp>
        <p:nvSpPr>
          <p:cNvPr id="4" name="Slide Number Placeholder 3"/>
          <p:cNvSpPr>
            <a:spLocks noGrp="1"/>
          </p:cNvSpPr>
          <p:nvPr>
            <p:ph type="sldNum" sz="quarter" idx="5"/>
          </p:nvPr>
        </p:nvSpPr>
        <p:spPr/>
        <p:txBody>
          <a:bodyPr/>
          <a:lstStyle/>
          <a:p>
            <a:fld id="{2872F802-9881-4741-BD51-710A91383CDC}" type="slidenum">
              <a:rPr lang="en-US" smtClean="0"/>
              <a:t>3</a:t>
            </a:fld>
            <a:endParaRPr lang="en-US"/>
          </a:p>
        </p:txBody>
      </p:sp>
    </p:spTree>
    <p:extLst>
      <p:ext uri="{BB962C8B-B14F-4D97-AF65-F5344CB8AC3E}">
        <p14:creationId xmlns:p14="http://schemas.microsoft.com/office/powerpoint/2010/main" val="2863767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People who get a maths A level will on average earn 10% more than someone doing an identical job but who doesn’t have a maths A level. </a:t>
            </a:r>
          </a:p>
          <a:p>
            <a:endParaRPr lang="en-GB" dirty="0"/>
          </a:p>
          <a:p>
            <a:r>
              <a:rPr lang="en-GB" dirty="0"/>
              <a:t>People who get a maths degree will, on average earn £500,000 more over their lifetime than someone with a degree in another subject. </a:t>
            </a:r>
          </a:p>
        </p:txBody>
      </p:sp>
      <p:sp>
        <p:nvSpPr>
          <p:cNvPr id="4" name="Slide Number Placeholder 3"/>
          <p:cNvSpPr>
            <a:spLocks noGrp="1"/>
          </p:cNvSpPr>
          <p:nvPr>
            <p:ph type="sldNum" sz="quarter" idx="5"/>
          </p:nvPr>
        </p:nvSpPr>
        <p:spPr/>
        <p:txBody>
          <a:bodyPr/>
          <a:lstStyle/>
          <a:p>
            <a:fld id="{2872F802-9881-4741-BD51-710A91383CDC}" type="slidenum">
              <a:rPr lang="en-US" smtClean="0"/>
              <a:t>4</a:t>
            </a:fld>
            <a:endParaRPr lang="en-US"/>
          </a:p>
        </p:txBody>
      </p:sp>
    </p:spTree>
    <p:extLst>
      <p:ext uri="{BB962C8B-B14F-4D97-AF65-F5344CB8AC3E}">
        <p14:creationId xmlns:p14="http://schemas.microsoft.com/office/powerpoint/2010/main" val="2929232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Maybe the only mathematicians you know are your maths teachers, but mathematicians are working everywhere…</a:t>
            </a:r>
          </a:p>
          <a:p>
            <a:r>
              <a:rPr lang="en-US" dirty="0">
                <a:ea typeface="Calibri"/>
                <a:cs typeface="Calibri"/>
              </a:rPr>
              <a:t>Mathematicians are not often in the public eye and pupils often don’t know where </a:t>
            </a:r>
            <a:r>
              <a:rPr lang="en-US" dirty="0" err="1">
                <a:ea typeface="Calibri"/>
                <a:cs typeface="Calibri"/>
              </a:rPr>
              <a:t>maths</a:t>
            </a:r>
            <a:r>
              <a:rPr lang="en-US" dirty="0">
                <a:ea typeface="Calibri"/>
                <a:cs typeface="Calibri"/>
              </a:rPr>
              <a:t> could take them! Everyone knows it’s a good idea to get a GCSE in </a:t>
            </a:r>
            <a:r>
              <a:rPr lang="en-US" dirty="0" err="1">
                <a:ea typeface="Calibri"/>
                <a:cs typeface="Calibri"/>
              </a:rPr>
              <a:t>maths</a:t>
            </a:r>
            <a:r>
              <a:rPr lang="en-US" dirty="0">
                <a:ea typeface="Calibri"/>
                <a:cs typeface="Calibri"/>
              </a:rPr>
              <a:t>, but what about after that? These people all studied </a:t>
            </a:r>
            <a:r>
              <a:rPr lang="en-US" dirty="0" err="1">
                <a:ea typeface="Calibri"/>
                <a:cs typeface="Calibri"/>
              </a:rPr>
              <a:t>maths</a:t>
            </a:r>
            <a:r>
              <a:rPr lang="en-US" dirty="0">
                <a:ea typeface="Calibri"/>
                <a:cs typeface="Calibri"/>
              </a:rPr>
              <a:t> beyond school and now work as mathematicians in a huge variety of exciting and important work!</a:t>
            </a:r>
          </a:p>
          <a:p>
            <a:endParaRPr lang="en-US" dirty="0">
              <a:ea typeface="Calibri"/>
              <a:cs typeface="Calibri"/>
            </a:endParaRPr>
          </a:p>
          <a:p>
            <a:r>
              <a:rPr lang="en-US" i="1" dirty="0">
                <a:ea typeface="Calibri"/>
                <a:cs typeface="Calibri"/>
              </a:rPr>
              <a:t>You may want to ask the pupils to guess which person does what</a:t>
            </a:r>
          </a:p>
          <a:p>
            <a:endParaRPr lang="en-US" dirty="0">
              <a:ea typeface="Calibri"/>
              <a:cs typeface="Calibri"/>
            </a:endParaRPr>
          </a:p>
          <a:p>
            <a:r>
              <a:rPr lang="en-US" dirty="0">
                <a:ea typeface="Calibri"/>
                <a:cs typeface="Calibri"/>
              </a:rPr>
              <a:t>[For </a:t>
            </a:r>
            <a:r>
              <a:rPr lang="en-US">
                <a:ea typeface="Calibri"/>
                <a:cs typeface="Calibri"/>
              </a:rPr>
              <a:t>reference… clockwise </a:t>
            </a:r>
            <a:r>
              <a:rPr lang="en-US" dirty="0">
                <a:ea typeface="Calibri"/>
                <a:cs typeface="Calibri"/>
              </a:rPr>
              <a:t>from the top right (woman in glasses and red jacket): </a:t>
            </a:r>
          </a:p>
          <a:p>
            <a:r>
              <a:rPr lang="en-US" dirty="0">
                <a:ea typeface="Calibri"/>
                <a:cs typeface="Calibri"/>
              </a:rPr>
              <a:t>Climate change: Inez Fung</a:t>
            </a:r>
          </a:p>
          <a:p>
            <a:r>
              <a:rPr lang="en-US" dirty="0">
                <a:ea typeface="Calibri"/>
                <a:cs typeface="Calibri"/>
              </a:rPr>
              <a:t>Natural disaster prediction: Yuri </a:t>
            </a:r>
            <a:r>
              <a:rPr lang="en-US" dirty="0" err="1">
                <a:ea typeface="Calibri"/>
                <a:cs typeface="Calibri"/>
              </a:rPr>
              <a:t>Fialko</a:t>
            </a:r>
            <a:endParaRPr lang="en-US" dirty="0">
              <a:ea typeface="Calibri"/>
              <a:cs typeface="Calibri"/>
            </a:endParaRPr>
          </a:p>
          <a:p>
            <a:r>
              <a:rPr lang="en-US" dirty="0">
                <a:ea typeface="Calibri"/>
                <a:cs typeface="Calibri"/>
              </a:rPr>
              <a:t>Aerospace engineering: Andrea </a:t>
            </a:r>
            <a:r>
              <a:rPr lang="en-US" dirty="0" err="1">
                <a:ea typeface="Calibri"/>
                <a:cs typeface="Calibri"/>
              </a:rPr>
              <a:t>Bertozzi</a:t>
            </a:r>
            <a:endParaRPr lang="en-US" dirty="0">
              <a:ea typeface="Calibri"/>
              <a:cs typeface="Calibri"/>
            </a:endParaRPr>
          </a:p>
          <a:p>
            <a:r>
              <a:rPr lang="en-US" dirty="0">
                <a:ea typeface="Calibri"/>
                <a:cs typeface="Calibri"/>
              </a:rPr>
              <a:t>Pandemic response: Devi Sridhar</a:t>
            </a:r>
          </a:p>
          <a:p>
            <a:r>
              <a:rPr lang="en-US" dirty="0">
                <a:ea typeface="Calibri"/>
                <a:cs typeface="Calibri"/>
              </a:rPr>
              <a:t>Slam poet: Harry Baker</a:t>
            </a:r>
          </a:p>
          <a:p>
            <a:r>
              <a:rPr lang="en-US" dirty="0">
                <a:ea typeface="Calibri"/>
                <a:cs typeface="Calibri"/>
              </a:rPr>
              <a:t>Human </a:t>
            </a:r>
            <a:r>
              <a:rPr lang="en-US" dirty="0" err="1">
                <a:ea typeface="Calibri"/>
                <a:cs typeface="Calibri"/>
              </a:rPr>
              <a:t>behaviour</a:t>
            </a:r>
            <a:r>
              <a:rPr lang="en-US" dirty="0">
                <a:ea typeface="Calibri"/>
                <a:cs typeface="Calibri"/>
              </a:rPr>
              <a:t> analysis: Hannah Fry</a:t>
            </a:r>
          </a:p>
          <a:p>
            <a:r>
              <a:rPr lang="en-US" dirty="0">
                <a:ea typeface="Calibri"/>
                <a:cs typeface="Calibri"/>
              </a:rPr>
              <a:t>Health and environment: </a:t>
            </a:r>
            <a:r>
              <a:rPr lang="en-US" dirty="0" err="1">
                <a:ea typeface="Calibri"/>
                <a:cs typeface="Calibri"/>
              </a:rPr>
              <a:t>Talithia</a:t>
            </a:r>
            <a:r>
              <a:rPr lang="en-US" dirty="0">
                <a:ea typeface="Calibri"/>
                <a:cs typeface="Calibri"/>
              </a:rPr>
              <a:t> Williams</a:t>
            </a:r>
          </a:p>
          <a:p>
            <a:r>
              <a:rPr lang="en-US" dirty="0">
                <a:ea typeface="Calibri"/>
                <a:cs typeface="Calibri"/>
              </a:rPr>
              <a:t>AI: Prasanna </a:t>
            </a:r>
            <a:r>
              <a:rPr lang="en-US" dirty="0" err="1">
                <a:ea typeface="Calibri"/>
                <a:cs typeface="Calibri"/>
              </a:rPr>
              <a:t>Balaprahesh</a:t>
            </a:r>
            <a:r>
              <a:rPr lang="en-US" dirty="0">
                <a:ea typeface="Calibri"/>
                <a:cs typeface="Calibri"/>
              </a:rPr>
              <a:t>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72F802-9881-4741-BD51-710A91383C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6814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Sergey Brin is one of the amazing brains behind Google! Imagine creating something that millions of people use every day to find answers to their questions. Sergey loved solving puzzles and doing cool experiments as a kid, and that passion led him to team up with his friend Larry Page to invent Google in a garage! Today, Sergey helps launch rockets into space with a company called Space Adventures and even explores futuristic tech like self-driving cars. He turned his love for science and maths into awesome inventions that changed the world!</a:t>
            </a:r>
          </a:p>
          <a:p>
            <a:pPr marL="285750" indent="-285750">
              <a:buFont typeface="Arial" panose="020B0604020202020204" pitchFamily="34" charset="0"/>
              <a:buChar char="•"/>
            </a:pPr>
            <a:endParaRPr lang="en-GB">
              <a:solidFill>
                <a:schemeClr val="bg1"/>
              </a:solidFill>
            </a:endParaRPr>
          </a:p>
          <a:p>
            <a:endParaRPr lang="en-GB"/>
          </a:p>
        </p:txBody>
      </p:sp>
      <p:sp>
        <p:nvSpPr>
          <p:cNvPr id="4" name="Slide Number Placeholder 3"/>
          <p:cNvSpPr>
            <a:spLocks noGrp="1"/>
          </p:cNvSpPr>
          <p:nvPr>
            <p:ph type="sldNum" sz="quarter" idx="5"/>
          </p:nvPr>
        </p:nvSpPr>
        <p:spPr/>
        <p:txBody>
          <a:bodyPr/>
          <a:lstStyle/>
          <a:p>
            <a:fld id="{2872F802-9881-4741-BD51-710A91383CDC}" type="slidenum">
              <a:rPr lang="en-US" smtClean="0"/>
              <a:t>6</a:t>
            </a:fld>
            <a:endParaRPr lang="en-US"/>
          </a:p>
        </p:txBody>
      </p:sp>
    </p:spTree>
    <p:extLst>
      <p:ext uri="{BB962C8B-B14F-4D97-AF65-F5344CB8AC3E}">
        <p14:creationId xmlns:p14="http://schemas.microsoft.com/office/powerpoint/2010/main" val="4186798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Ayanna Howard is a real-life robotics genius! When she was young, she loved building things and dreaming about robots. That passion led her to work at NASA, where she helped design robots to explore Mars! Imagine creating a robot that could drive around on another planet! Ayanna didn’t stop there—she now creates robots that help people in their everyday lives, like cool robots that can assist kids with disabilities. She’s also a professor, teaching the next generation how to build amazing robots. Ayanna used her fascination with technology to create robots to change the world for the better!</a:t>
            </a:r>
            <a:endParaRPr lang="en-US" sz="1200" b="0">
              <a:latin typeface="Inter"/>
              <a:ea typeface="Inter"/>
            </a:endParaRPr>
          </a:p>
          <a:p>
            <a:endParaRPr lang="en-GB"/>
          </a:p>
        </p:txBody>
      </p:sp>
      <p:sp>
        <p:nvSpPr>
          <p:cNvPr id="4" name="Slide Number Placeholder 3"/>
          <p:cNvSpPr>
            <a:spLocks noGrp="1"/>
          </p:cNvSpPr>
          <p:nvPr>
            <p:ph type="sldNum" sz="quarter" idx="5"/>
          </p:nvPr>
        </p:nvSpPr>
        <p:spPr/>
        <p:txBody>
          <a:bodyPr/>
          <a:lstStyle/>
          <a:p>
            <a:fld id="{2872F802-9881-4741-BD51-710A91383CDC}" type="slidenum">
              <a:rPr lang="en-US" smtClean="0"/>
              <a:t>7</a:t>
            </a:fld>
            <a:endParaRPr lang="en-US"/>
          </a:p>
        </p:txBody>
      </p:sp>
    </p:spTree>
    <p:extLst>
      <p:ext uri="{BB962C8B-B14F-4D97-AF65-F5344CB8AC3E}">
        <p14:creationId xmlns:p14="http://schemas.microsoft.com/office/powerpoint/2010/main" val="3883136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you’ve seen, both of those amazing people who have gone on to do  extraordinary things started out by doing puzzles and experimenting with problems. We want to give you this opportunity. To explore maths without any tests or exams in a fun environment. Who knows where it will lead you?</a:t>
            </a:r>
          </a:p>
        </p:txBody>
      </p:sp>
      <p:sp>
        <p:nvSpPr>
          <p:cNvPr id="4" name="Slide Number Placeholder 3"/>
          <p:cNvSpPr>
            <a:spLocks noGrp="1"/>
          </p:cNvSpPr>
          <p:nvPr>
            <p:ph type="sldNum" sz="quarter" idx="5"/>
          </p:nvPr>
        </p:nvSpPr>
        <p:spPr/>
        <p:txBody>
          <a:bodyPr/>
          <a:lstStyle/>
          <a:p>
            <a:fld id="{2872F802-9881-4741-BD51-710A91383CDC}" type="slidenum">
              <a:rPr lang="en-US" smtClean="0"/>
              <a:t>8</a:t>
            </a:fld>
            <a:endParaRPr lang="en-US"/>
          </a:p>
        </p:txBody>
      </p:sp>
    </p:spTree>
    <p:extLst>
      <p:ext uri="{BB962C8B-B14F-4D97-AF65-F5344CB8AC3E}">
        <p14:creationId xmlns:p14="http://schemas.microsoft.com/office/powerpoint/2010/main" val="2501315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Axiom Maths runs maths circle and they are our most important tool in helping you realise your power! In Axiom maths circles, pupils like you gather to tackle intriguing and enjoyable maths challenges together.... but it’s different from your maths classes. You'll discuss topics you normally don't get to, solve puzzles, play games, and work through fascinating maths problems. You'll be joined by others in your year who love maths as much as you do. Maths circles will help you to become more confident inside and outside of the classroom and push you to grow in exciting and rewarding ways!</a:t>
            </a:r>
          </a:p>
        </p:txBody>
      </p:sp>
      <p:sp>
        <p:nvSpPr>
          <p:cNvPr id="4" name="Slide Number Placeholder 3"/>
          <p:cNvSpPr>
            <a:spLocks noGrp="1"/>
          </p:cNvSpPr>
          <p:nvPr>
            <p:ph type="sldNum" sz="quarter" idx="5"/>
          </p:nvPr>
        </p:nvSpPr>
        <p:spPr/>
        <p:txBody>
          <a:bodyPr/>
          <a:lstStyle/>
          <a:p>
            <a:fld id="{2872F802-9881-4741-BD51-710A91383CDC}" type="slidenum">
              <a:rPr lang="en-US" smtClean="0"/>
              <a:t>9</a:t>
            </a:fld>
            <a:endParaRPr lang="en-US"/>
          </a:p>
        </p:txBody>
      </p:sp>
    </p:spTree>
    <p:extLst>
      <p:ext uri="{BB962C8B-B14F-4D97-AF65-F5344CB8AC3E}">
        <p14:creationId xmlns:p14="http://schemas.microsoft.com/office/powerpoint/2010/main" val="29322677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2.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01">
    <p:bg>
      <p:bgPr>
        <a:solidFill>
          <a:schemeClr val="bg1"/>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7DC83D34-09E7-B8FE-679F-C6D01E6DA91A}"/>
              </a:ext>
            </a:extLst>
          </p:cNvPr>
          <p:cNvSpPr>
            <a:spLocks noGrp="1"/>
          </p:cNvSpPr>
          <p:nvPr>
            <p:ph type="pic" sz="quarter" idx="13"/>
          </p:nvPr>
        </p:nvSpPr>
        <p:spPr>
          <a:xfrm>
            <a:off x="7473862" y="0"/>
            <a:ext cx="4718138" cy="6858000"/>
          </a:xfrm>
          <a:custGeom>
            <a:avLst/>
            <a:gdLst>
              <a:gd name="connsiteX0" fmla="*/ 2205305 w 4718138"/>
              <a:gd name="connsiteY0" fmla="*/ 0 h 6858000"/>
              <a:gd name="connsiteX1" fmla="*/ 4656634 w 4718138"/>
              <a:gd name="connsiteY1" fmla="*/ 0 h 6858000"/>
              <a:gd name="connsiteX2" fmla="*/ 4718138 w 4718138"/>
              <a:gd name="connsiteY2" fmla="*/ 4194 h 6858000"/>
              <a:gd name="connsiteX3" fmla="*/ 4718138 w 4718138"/>
              <a:gd name="connsiteY3" fmla="*/ 6858000 h 6858000"/>
              <a:gd name="connsiteX4" fmla="*/ 2143672 w 4718138"/>
              <a:gd name="connsiteY4" fmla="*/ 6858000 h 6858000"/>
              <a:gd name="connsiteX5" fmla="*/ 1871600 w 4718138"/>
              <a:gd name="connsiteY5" fmla="*/ 6723934 h 6858000"/>
              <a:gd name="connsiteX6" fmla="*/ 138133 w 4718138"/>
              <a:gd name="connsiteY6" fmla="*/ 4990467 h 6858000"/>
              <a:gd name="connsiteX7" fmla="*/ 0 w 4718138"/>
              <a:gd name="connsiteY7" fmla="*/ 4656889 h 6858000"/>
              <a:gd name="connsiteX8" fmla="*/ 0 w 4718138"/>
              <a:gd name="connsiteY8" fmla="*/ 2205306 h 6858000"/>
              <a:gd name="connsiteX9" fmla="*/ 138133 w 4718138"/>
              <a:gd name="connsiteY9" fmla="*/ 1871728 h 6858000"/>
              <a:gd name="connsiteX10" fmla="*/ 1871727 w 4718138"/>
              <a:gd name="connsiteY10" fmla="*/ 138133 h 6858000"/>
              <a:gd name="connsiteX11" fmla="*/ 2205305 w 4718138"/>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18138" h="6858000">
                <a:moveTo>
                  <a:pt x="2205305" y="0"/>
                </a:moveTo>
                <a:lnTo>
                  <a:pt x="4656634" y="0"/>
                </a:lnTo>
                <a:lnTo>
                  <a:pt x="4718138" y="4194"/>
                </a:lnTo>
                <a:lnTo>
                  <a:pt x="4718138" y="6858000"/>
                </a:lnTo>
                <a:lnTo>
                  <a:pt x="2143672" y="6858000"/>
                </a:lnTo>
                <a:cubicBezTo>
                  <a:pt x="2041249" y="6844530"/>
                  <a:pt x="1945432" y="6797766"/>
                  <a:pt x="1871600" y="6723934"/>
                </a:cubicBezTo>
                <a:lnTo>
                  <a:pt x="138133" y="4990467"/>
                </a:lnTo>
                <a:cubicBezTo>
                  <a:pt x="49689" y="4902022"/>
                  <a:pt x="0" y="4782060"/>
                  <a:pt x="0" y="4656889"/>
                </a:cubicBezTo>
                <a:lnTo>
                  <a:pt x="0" y="2205306"/>
                </a:lnTo>
                <a:cubicBezTo>
                  <a:pt x="0" y="2080261"/>
                  <a:pt x="49689" y="1960174"/>
                  <a:pt x="138133" y="1871728"/>
                </a:cubicBezTo>
                <a:lnTo>
                  <a:pt x="1871727" y="138133"/>
                </a:lnTo>
                <a:cubicBezTo>
                  <a:pt x="1960174" y="49687"/>
                  <a:pt x="2080134" y="0"/>
                  <a:pt x="2205305" y="0"/>
                </a:cubicBezTo>
                <a:close/>
              </a:path>
            </a:pathLst>
          </a:custGeom>
          <a:solidFill>
            <a:schemeClr val="bg1"/>
          </a:solidFill>
        </p:spPr>
        <p:txBody>
          <a:bodyPr wrap="square" anchor="ctr">
            <a:noAutofit/>
          </a:bodyP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409B74E1-1AE0-474C-55ED-677060E8A45D}"/>
              </a:ext>
            </a:extLst>
          </p:cNvPr>
          <p:cNvSpPr>
            <a:spLocks noGrp="1"/>
          </p:cNvSpPr>
          <p:nvPr>
            <p:ph type="ctrTitle"/>
          </p:nvPr>
        </p:nvSpPr>
        <p:spPr>
          <a:xfrm>
            <a:off x="1415480" y="1585861"/>
            <a:ext cx="5211744" cy="1230363"/>
          </a:xfrm>
        </p:spPr>
        <p:txBody>
          <a:bodyPr anchor="b">
            <a:normAutofit/>
          </a:bodyPr>
          <a:lstStyle>
            <a:lvl1pPr algn="l">
              <a:defRPr sz="2800"/>
            </a:lvl1pPr>
          </a:lstStyle>
          <a:p>
            <a:r>
              <a:rPr lang="en-US"/>
              <a:t>Click to edit Master title style</a:t>
            </a:r>
          </a:p>
        </p:txBody>
      </p:sp>
      <p:sp>
        <p:nvSpPr>
          <p:cNvPr id="3" name="Subtitle 2">
            <a:extLst>
              <a:ext uri="{FF2B5EF4-FFF2-40B4-BE49-F238E27FC236}">
                <a16:creationId xmlns:a16="http://schemas.microsoft.com/office/drawing/2014/main" id="{8B93B9D5-245E-E1E5-EECF-E0EFA716F218}"/>
              </a:ext>
            </a:extLst>
          </p:cNvPr>
          <p:cNvSpPr>
            <a:spLocks noGrp="1"/>
          </p:cNvSpPr>
          <p:nvPr>
            <p:ph type="subTitle" idx="1"/>
          </p:nvPr>
        </p:nvSpPr>
        <p:spPr>
          <a:xfrm>
            <a:off x="1415479" y="2847702"/>
            <a:ext cx="5211745" cy="827315"/>
          </a:xfrm>
        </p:spPr>
        <p:txBody>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AxiomMaths_pos_2col.png" descr="AxiomMaths_pos_2col.png">
            <a:extLst>
              <a:ext uri="{FF2B5EF4-FFF2-40B4-BE49-F238E27FC236}">
                <a16:creationId xmlns:a16="http://schemas.microsoft.com/office/drawing/2014/main" id="{8449DA30-B6EA-5121-61AB-6581F8D52F7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1938" y="678143"/>
            <a:ext cx="2465710" cy="853515"/>
          </a:xfrm>
          <a:prstGeom prst="rect">
            <a:avLst/>
          </a:prstGeom>
          <a:ln w="12700">
            <a:miter lim="400000"/>
          </a:ln>
        </p:spPr>
      </p:pic>
      <p:pic>
        <p:nvPicPr>
          <p:cNvPr id="10" name="Image" descr="Image">
            <a:extLst>
              <a:ext uri="{FF2B5EF4-FFF2-40B4-BE49-F238E27FC236}">
                <a16:creationId xmlns:a16="http://schemas.microsoft.com/office/drawing/2014/main" id="{0CB5DBC9-61B6-B6A7-9DFD-B229CB681E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1" y="4859748"/>
            <a:ext cx="3746986" cy="1998253"/>
          </a:xfrm>
          <a:prstGeom prst="rect">
            <a:avLst/>
          </a:prstGeom>
          <a:ln w="12700">
            <a:miter lim="400000"/>
          </a:ln>
        </p:spPr>
      </p:pic>
      <p:pic>
        <p:nvPicPr>
          <p:cNvPr id="11" name="Image" descr="Image">
            <a:extLst>
              <a:ext uri="{FF2B5EF4-FFF2-40B4-BE49-F238E27FC236}">
                <a16:creationId xmlns:a16="http://schemas.microsoft.com/office/drawing/2014/main" id="{8128D0DA-9C42-5CA9-C6B9-8A9520A818D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344203" y="0"/>
            <a:ext cx="4594338" cy="2286674"/>
          </a:xfrm>
          <a:prstGeom prst="rect">
            <a:avLst/>
          </a:prstGeom>
          <a:ln w="12700">
            <a:miter lim="400000"/>
          </a:ln>
        </p:spPr>
      </p:pic>
      <p:sp>
        <p:nvSpPr>
          <p:cNvPr id="7" name="Date Placeholder 6">
            <a:extLst>
              <a:ext uri="{FF2B5EF4-FFF2-40B4-BE49-F238E27FC236}">
                <a16:creationId xmlns:a16="http://schemas.microsoft.com/office/drawing/2014/main" id="{842E0D1E-F165-0728-F421-5920F644AFD8}"/>
              </a:ext>
            </a:extLst>
          </p:cNvPr>
          <p:cNvSpPr>
            <a:spLocks noGrp="1"/>
          </p:cNvSpPr>
          <p:nvPr>
            <p:ph type="dt" sz="half" idx="14"/>
          </p:nvPr>
        </p:nvSpPr>
        <p:spPr/>
        <p:txBody>
          <a:bodyPr/>
          <a:lstStyle/>
          <a:p>
            <a:fld id="{3FD23D85-A5B6-48E8-AA84-8CA4580FC641}" type="datetime3">
              <a:rPr lang="en-GB" smtClean="0"/>
              <a:t>30 August, 2024</a:t>
            </a:fld>
            <a:endParaRPr lang="en-US"/>
          </a:p>
        </p:txBody>
      </p:sp>
    </p:spTree>
    <p:extLst>
      <p:ext uri="{BB962C8B-B14F-4D97-AF65-F5344CB8AC3E}">
        <p14:creationId xmlns:p14="http://schemas.microsoft.com/office/powerpoint/2010/main" val="50311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04">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B55860F-8C93-E3C2-1C5F-828EA064453F}"/>
              </a:ext>
            </a:extLst>
          </p:cNvPr>
          <p:cNvSpPr>
            <a:spLocks noGrp="1"/>
          </p:cNvSpPr>
          <p:nvPr>
            <p:ph type="pic" sz="quarter" idx="13"/>
          </p:nvPr>
        </p:nvSpPr>
        <p:spPr>
          <a:xfrm>
            <a:off x="0" y="0"/>
            <a:ext cx="12192000" cy="6853238"/>
          </a:xfrm>
          <a:custGeom>
            <a:avLst/>
            <a:gdLst>
              <a:gd name="connsiteX0" fmla="*/ 2511298 w 12192000"/>
              <a:gd name="connsiteY0" fmla="*/ 0 h 6853238"/>
              <a:gd name="connsiteX1" fmla="*/ 12192000 w 12192000"/>
              <a:gd name="connsiteY1" fmla="*/ 0 h 6853238"/>
              <a:gd name="connsiteX2" fmla="*/ 12192000 w 12192000"/>
              <a:gd name="connsiteY2" fmla="*/ 6853238 h 6853238"/>
              <a:gd name="connsiteX3" fmla="*/ 2575541 w 12192000"/>
              <a:gd name="connsiteY3" fmla="*/ 6853238 h 6853238"/>
              <a:gd name="connsiteX4" fmla="*/ 2648186 w 12192000"/>
              <a:gd name="connsiteY4" fmla="*/ 6837571 h 6853238"/>
              <a:gd name="connsiteX5" fmla="*/ 2844800 w 12192000"/>
              <a:gd name="connsiteY5" fmla="*/ 6719824 h 6853238"/>
              <a:gd name="connsiteX6" fmla="*/ 4577207 w 12192000"/>
              <a:gd name="connsiteY6" fmla="*/ 4987417 h 6853238"/>
              <a:gd name="connsiteX7" fmla="*/ 4715256 w 12192000"/>
              <a:gd name="connsiteY7" fmla="*/ 4654042 h 6853238"/>
              <a:gd name="connsiteX8" fmla="*/ 4715256 w 12192000"/>
              <a:gd name="connsiteY8" fmla="*/ 2203958 h 6853238"/>
              <a:gd name="connsiteX9" fmla="*/ 4577207 w 12192000"/>
              <a:gd name="connsiteY9" fmla="*/ 1870583 h 6853238"/>
              <a:gd name="connsiteX10" fmla="*/ 2844673 w 12192000"/>
              <a:gd name="connsiteY10" fmla="*/ 138049 h 6853238"/>
              <a:gd name="connsiteX11" fmla="*/ 2511298 w 12192000"/>
              <a:gd name="connsiteY11" fmla="*/ 0 h 6853238"/>
              <a:gd name="connsiteX12" fmla="*/ 0 w 12192000"/>
              <a:gd name="connsiteY12" fmla="*/ 0 h 6853238"/>
              <a:gd name="connsiteX13" fmla="*/ 61468 w 12192000"/>
              <a:gd name="connsiteY13" fmla="*/ 0 h 6853238"/>
              <a:gd name="connsiteX14" fmla="*/ 0 w 12192000"/>
              <a:gd name="connsiteY14" fmla="*/ 4191 h 6853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3238">
                <a:moveTo>
                  <a:pt x="2511298" y="0"/>
                </a:moveTo>
                <a:lnTo>
                  <a:pt x="12192000" y="0"/>
                </a:lnTo>
                <a:lnTo>
                  <a:pt x="12192000" y="6853238"/>
                </a:lnTo>
                <a:lnTo>
                  <a:pt x="2575541" y="6853238"/>
                </a:lnTo>
                <a:lnTo>
                  <a:pt x="2648186" y="6837571"/>
                </a:lnTo>
                <a:cubicBezTo>
                  <a:pt x="2721761" y="6815289"/>
                  <a:pt x="2789460" y="6775164"/>
                  <a:pt x="2844800" y="6719824"/>
                </a:cubicBezTo>
                <a:lnTo>
                  <a:pt x="4577207" y="4987417"/>
                </a:lnTo>
                <a:cubicBezTo>
                  <a:pt x="4665599" y="4899025"/>
                  <a:pt x="4715256" y="4779137"/>
                  <a:pt x="4715256" y="4654042"/>
                </a:cubicBezTo>
                <a:lnTo>
                  <a:pt x="4715256" y="2203958"/>
                </a:lnTo>
                <a:cubicBezTo>
                  <a:pt x="4715256" y="2078990"/>
                  <a:pt x="4665599" y="1958975"/>
                  <a:pt x="4577207" y="1870583"/>
                </a:cubicBezTo>
                <a:lnTo>
                  <a:pt x="2844673" y="138049"/>
                </a:lnTo>
                <a:cubicBezTo>
                  <a:pt x="2756281" y="49657"/>
                  <a:pt x="2636393" y="0"/>
                  <a:pt x="2511298" y="0"/>
                </a:cubicBezTo>
                <a:close/>
                <a:moveTo>
                  <a:pt x="0" y="0"/>
                </a:moveTo>
                <a:lnTo>
                  <a:pt x="61468" y="0"/>
                </a:lnTo>
                <a:lnTo>
                  <a:pt x="0" y="4191"/>
                </a:lnTo>
                <a:close/>
              </a:path>
            </a:pathLst>
          </a:custGeom>
          <a:solidFill>
            <a:schemeClr val="bg1"/>
          </a:solidFill>
        </p:spPr>
        <p:txBody>
          <a:bodyPr wrap="square" rIns="2377440" anchor="ctr">
            <a:noAutofit/>
          </a:bodyPr>
          <a:lstStyle>
            <a:lvl1pPr marL="0" indent="0" algn="r">
              <a:buNone/>
              <a:defRPr/>
            </a:lvl1pPr>
          </a:lstStyle>
          <a:p>
            <a:r>
              <a:rPr lang="en-US"/>
              <a:t>Click icon to add picture</a:t>
            </a:r>
          </a:p>
        </p:txBody>
      </p:sp>
      <p:sp>
        <p:nvSpPr>
          <p:cNvPr id="2" name="Title 1">
            <a:extLst>
              <a:ext uri="{FF2B5EF4-FFF2-40B4-BE49-F238E27FC236}">
                <a16:creationId xmlns:a16="http://schemas.microsoft.com/office/drawing/2014/main" id="{2D937C4E-5CFF-855E-A814-8EF0D62E2D4B}"/>
              </a:ext>
            </a:extLst>
          </p:cNvPr>
          <p:cNvSpPr>
            <a:spLocks noGrp="1"/>
          </p:cNvSpPr>
          <p:nvPr>
            <p:ph type="title"/>
          </p:nvPr>
        </p:nvSpPr>
        <p:spPr>
          <a:xfrm>
            <a:off x="502492" y="1709738"/>
            <a:ext cx="3468618" cy="1782399"/>
          </a:xfrm>
        </p:spPr>
        <p:txBody>
          <a:bodyPr anchor="b">
            <a:normAutofit/>
          </a:bodyPr>
          <a:lstStyle>
            <a:lvl1pPr>
              <a:defRPr sz="2800">
                <a:solidFill>
                  <a:schemeClr val="bg1"/>
                </a:solidFill>
              </a:defRPr>
            </a:lvl1pPr>
          </a:lstStyle>
          <a:p>
            <a:r>
              <a:rPr lang="en-US"/>
              <a:t>Click to edit Master title style</a:t>
            </a:r>
          </a:p>
        </p:txBody>
      </p:sp>
      <p:sp>
        <p:nvSpPr>
          <p:cNvPr id="4" name="Date Placeholder 3" hidden="1">
            <a:extLst>
              <a:ext uri="{FF2B5EF4-FFF2-40B4-BE49-F238E27FC236}">
                <a16:creationId xmlns:a16="http://schemas.microsoft.com/office/drawing/2014/main" id="{00CD369D-1C77-5FE6-496C-674987C689BA}"/>
              </a:ext>
            </a:extLst>
          </p:cNvPr>
          <p:cNvSpPr>
            <a:spLocks noGrp="1"/>
          </p:cNvSpPr>
          <p:nvPr>
            <p:ph type="dt" sz="half" idx="10"/>
          </p:nvPr>
        </p:nvSpPr>
        <p:spPr/>
        <p:txBody>
          <a:bodyPr/>
          <a:lstStyle/>
          <a:p>
            <a:fld id="{2691B532-4AC8-4542-BBAC-544955AD262B}" type="datetime3">
              <a:rPr lang="en-GB" smtClean="0"/>
              <a:t>30 August, 2024</a:t>
            </a:fld>
            <a:endParaRPr lang="en-US"/>
          </a:p>
        </p:txBody>
      </p:sp>
      <p:pic>
        <p:nvPicPr>
          <p:cNvPr id="3" name="Image" descr="Image">
            <a:extLst>
              <a:ext uri="{FF2B5EF4-FFF2-40B4-BE49-F238E27FC236}">
                <a16:creationId xmlns:a16="http://schemas.microsoft.com/office/drawing/2014/main" id="{E9E323A5-F8A4-852F-D450-7D514F141DA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067769"/>
            <a:ext cx="1408169" cy="3790232"/>
          </a:xfrm>
          <a:prstGeom prst="rect">
            <a:avLst/>
          </a:prstGeom>
          <a:ln w="12700">
            <a:miter lim="400000"/>
          </a:ln>
        </p:spPr>
      </p:pic>
    </p:spTree>
    <p:extLst>
      <p:ext uri="{BB962C8B-B14F-4D97-AF65-F5344CB8AC3E}">
        <p14:creationId xmlns:p14="http://schemas.microsoft.com/office/powerpoint/2010/main" val="234129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05">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B55860F-8C93-E3C2-1C5F-828EA064453F}"/>
              </a:ext>
            </a:extLst>
          </p:cNvPr>
          <p:cNvSpPr>
            <a:spLocks noGrp="1"/>
          </p:cNvSpPr>
          <p:nvPr>
            <p:ph type="pic" sz="quarter" idx="13"/>
          </p:nvPr>
        </p:nvSpPr>
        <p:spPr>
          <a:xfrm>
            <a:off x="0" y="0"/>
            <a:ext cx="12192000" cy="6853238"/>
          </a:xfrm>
          <a:custGeom>
            <a:avLst/>
            <a:gdLst>
              <a:gd name="connsiteX0" fmla="*/ 2511298 w 12192000"/>
              <a:gd name="connsiteY0" fmla="*/ 0 h 6853238"/>
              <a:gd name="connsiteX1" fmla="*/ 12192000 w 12192000"/>
              <a:gd name="connsiteY1" fmla="*/ 0 h 6853238"/>
              <a:gd name="connsiteX2" fmla="*/ 12192000 w 12192000"/>
              <a:gd name="connsiteY2" fmla="*/ 6853238 h 6853238"/>
              <a:gd name="connsiteX3" fmla="*/ 2575541 w 12192000"/>
              <a:gd name="connsiteY3" fmla="*/ 6853238 h 6853238"/>
              <a:gd name="connsiteX4" fmla="*/ 2648186 w 12192000"/>
              <a:gd name="connsiteY4" fmla="*/ 6837571 h 6853238"/>
              <a:gd name="connsiteX5" fmla="*/ 2844800 w 12192000"/>
              <a:gd name="connsiteY5" fmla="*/ 6719824 h 6853238"/>
              <a:gd name="connsiteX6" fmla="*/ 4577207 w 12192000"/>
              <a:gd name="connsiteY6" fmla="*/ 4987417 h 6853238"/>
              <a:gd name="connsiteX7" fmla="*/ 4715256 w 12192000"/>
              <a:gd name="connsiteY7" fmla="*/ 4654042 h 6853238"/>
              <a:gd name="connsiteX8" fmla="*/ 4715256 w 12192000"/>
              <a:gd name="connsiteY8" fmla="*/ 2203958 h 6853238"/>
              <a:gd name="connsiteX9" fmla="*/ 4577207 w 12192000"/>
              <a:gd name="connsiteY9" fmla="*/ 1870583 h 6853238"/>
              <a:gd name="connsiteX10" fmla="*/ 2844673 w 12192000"/>
              <a:gd name="connsiteY10" fmla="*/ 138049 h 6853238"/>
              <a:gd name="connsiteX11" fmla="*/ 2511298 w 12192000"/>
              <a:gd name="connsiteY11" fmla="*/ 0 h 6853238"/>
              <a:gd name="connsiteX12" fmla="*/ 0 w 12192000"/>
              <a:gd name="connsiteY12" fmla="*/ 0 h 6853238"/>
              <a:gd name="connsiteX13" fmla="*/ 61468 w 12192000"/>
              <a:gd name="connsiteY13" fmla="*/ 0 h 6853238"/>
              <a:gd name="connsiteX14" fmla="*/ 0 w 12192000"/>
              <a:gd name="connsiteY14" fmla="*/ 4191 h 6853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3238">
                <a:moveTo>
                  <a:pt x="2511298" y="0"/>
                </a:moveTo>
                <a:lnTo>
                  <a:pt x="12192000" y="0"/>
                </a:lnTo>
                <a:lnTo>
                  <a:pt x="12192000" y="6853238"/>
                </a:lnTo>
                <a:lnTo>
                  <a:pt x="2575541" y="6853238"/>
                </a:lnTo>
                <a:lnTo>
                  <a:pt x="2648186" y="6837571"/>
                </a:lnTo>
                <a:cubicBezTo>
                  <a:pt x="2721761" y="6815289"/>
                  <a:pt x="2789460" y="6775164"/>
                  <a:pt x="2844800" y="6719824"/>
                </a:cubicBezTo>
                <a:lnTo>
                  <a:pt x="4577207" y="4987417"/>
                </a:lnTo>
                <a:cubicBezTo>
                  <a:pt x="4665599" y="4899025"/>
                  <a:pt x="4715256" y="4779137"/>
                  <a:pt x="4715256" y="4654042"/>
                </a:cubicBezTo>
                <a:lnTo>
                  <a:pt x="4715256" y="2203958"/>
                </a:lnTo>
                <a:cubicBezTo>
                  <a:pt x="4715256" y="2078990"/>
                  <a:pt x="4665599" y="1958975"/>
                  <a:pt x="4577207" y="1870583"/>
                </a:cubicBezTo>
                <a:lnTo>
                  <a:pt x="2844673" y="138049"/>
                </a:lnTo>
                <a:cubicBezTo>
                  <a:pt x="2756281" y="49657"/>
                  <a:pt x="2636393" y="0"/>
                  <a:pt x="2511298" y="0"/>
                </a:cubicBezTo>
                <a:close/>
                <a:moveTo>
                  <a:pt x="0" y="0"/>
                </a:moveTo>
                <a:lnTo>
                  <a:pt x="61468" y="0"/>
                </a:lnTo>
                <a:lnTo>
                  <a:pt x="0" y="4191"/>
                </a:lnTo>
                <a:close/>
              </a:path>
            </a:pathLst>
          </a:custGeom>
          <a:solidFill>
            <a:schemeClr val="bg1"/>
          </a:solidFill>
        </p:spPr>
        <p:txBody>
          <a:bodyPr wrap="square" rIns="2377440" anchor="ctr">
            <a:noAutofit/>
          </a:bodyPr>
          <a:lstStyle>
            <a:lvl1pPr marL="0" indent="0" algn="r">
              <a:buNone/>
              <a:defRPr/>
            </a:lvl1pPr>
          </a:lstStyle>
          <a:p>
            <a:r>
              <a:rPr lang="en-US"/>
              <a:t>Click icon to add picture</a:t>
            </a:r>
          </a:p>
        </p:txBody>
      </p:sp>
      <p:sp>
        <p:nvSpPr>
          <p:cNvPr id="2" name="Title 1">
            <a:extLst>
              <a:ext uri="{FF2B5EF4-FFF2-40B4-BE49-F238E27FC236}">
                <a16:creationId xmlns:a16="http://schemas.microsoft.com/office/drawing/2014/main" id="{2D937C4E-5CFF-855E-A814-8EF0D62E2D4B}"/>
              </a:ext>
            </a:extLst>
          </p:cNvPr>
          <p:cNvSpPr>
            <a:spLocks noGrp="1"/>
          </p:cNvSpPr>
          <p:nvPr>
            <p:ph type="title"/>
          </p:nvPr>
        </p:nvSpPr>
        <p:spPr>
          <a:xfrm>
            <a:off x="502492" y="1709738"/>
            <a:ext cx="3468618" cy="1782399"/>
          </a:xfrm>
        </p:spPr>
        <p:txBody>
          <a:bodyPr anchor="b">
            <a:normAutofit/>
          </a:bodyPr>
          <a:lstStyle>
            <a:lvl1pPr>
              <a:defRPr sz="2800">
                <a:solidFill>
                  <a:schemeClr val="tx2"/>
                </a:solidFill>
              </a:defRPr>
            </a:lvl1pPr>
          </a:lstStyle>
          <a:p>
            <a:r>
              <a:rPr lang="en-US"/>
              <a:t>Click to edit Master title style</a:t>
            </a:r>
          </a:p>
        </p:txBody>
      </p:sp>
      <p:sp>
        <p:nvSpPr>
          <p:cNvPr id="4" name="Date Placeholder 3" hidden="1">
            <a:extLst>
              <a:ext uri="{FF2B5EF4-FFF2-40B4-BE49-F238E27FC236}">
                <a16:creationId xmlns:a16="http://schemas.microsoft.com/office/drawing/2014/main" id="{00CD369D-1C77-5FE6-496C-674987C689BA}"/>
              </a:ext>
            </a:extLst>
          </p:cNvPr>
          <p:cNvSpPr>
            <a:spLocks noGrp="1"/>
          </p:cNvSpPr>
          <p:nvPr>
            <p:ph type="dt" sz="half" idx="10"/>
          </p:nvPr>
        </p:nvSpPr>
        <p:spPr/>
        <p:txBody>
          <a:bodyPr/>
          <a:lstStyle/>
          <a:p>
            <a:fld id="{3A9FDB05-6E34-46FC-98A5-A5006DEE83BE}" type="datetime3">
              <a:rPr lang="en-GB" smtClean="0"/>
              <a:t>30 August, 2024</a:t>
            </a:fld>
            <a:endParaRPr lang="en-US"/>
          </a:p>
        </p:txBody>
      </p:sp>
      <p:pic>
        <p:nvPicPr>
          <p:cNvPr id="3" name="Image" descr="Image">
            <a:extLst>
              <a:ext uri="{FF2B5EF4-FFF2-40B4-BE49-F238E27FC236}">
                <a16:creationId xmlns:a16="http://schemas.microsoft.com/office/drawing/2014/main" id="{E9E323A5-F8A4-852F-D450-7D514F141DA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067769"/>
            <a:ext cx="1408169" cy="3790232"/>
          </a:xfrm>
          <a:prstGeom prst="rect">
            <a:avLst/>
          </a:prstGeom>
          <a:ln w="12700">
            <a:miter lim="400000"/>
          </a:ln>
        </p:spPr>
      </p:pic>
    </p:spTree>
    <p:extLst>
      <p:ext uri="{BB962C8B-B14F-4D97-AF65-F5344CB8AC3E}">
        <p14:creationId xmlns:p14="http://schemas.microsoft.com/office/powerpoint/2010/main" val="792409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0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37C4E-5CFF-855E-A814-8EF0D62E2D4B}"/>
              </a:ext>
            </a:extLst>
          </p:cNvPr>
          <p:cNvSpPr>
            <a:spLocks noGrp="1"/>
          </p:cNvSpPr>
          <p:nvPr>
            <p:ph type="title" hasCustomPrompt="1"/>
          </p:nvPr>
        </p:nvSpPr>
        <p:spPr>
          <a:xfrm>
            <a:off x="3935759" y="2609850"/>
            <a:ext cx="6840761" cy="1783583"/>
          </a:xfrm>
        </p:spPr>
        <p:txBody>
          <a:bodyPr anchor="t">
            <a:normAutofit/>
          </a:bodyPr>
          <a:lstStyle>
            <a:lvl1pPr marL="285750" indent="-285750">
              <a:tabLst/>
              <a:defRPr sz="4800">
                <a:solidFill>
                  <a:schemeClr val="tx1"/>
                </a:solidFill>
              </a:defRPr>
            </a:lvl1pPr>
          </a:lstStyle>
          <a:p>
            <a:r>
              <a:rPr lang="en-US"/>
              <a:t>“Click to edit Master title style</a:t>
            </a:r>
          </a:p>
        </p:txBody>
      </p:sp>
      <p:sp>
        <p:nvSpPr>
          <p:cNvPr id="4" name="Date Placeholder 3" hidden="1">
            <a:extLst>
              <a:ext uri="{FF2B5EF4-FFF2-40B4-BE49-F238E27FC236}">
                <a16:creationId xmlns:a16="http://schemas.microsoft.com/office/drawing/2014/main" id="{00CD369D-1C77-5FE6-496C-674987C689BA}"/>
              </a:ext>
            </a:extLst>
          </p:cNvPr>
          <p:cNvSpPr>
            <a:spLocks noGrp="1"/>
          </p:cNvSpPr>
          <p:nvPr>
            <p:ph type="dt" sz="half" idx="10"/>
          </p:nvPr>
        </p:nvSpPr>
        <p:spPr/>
        <p:txBody>
          <a:bodyPr/>
          <a:lstStyle/>
          <a:p>
            <a:fld id="{CC92EF0C-94C3-4AF3-A0D0-A318BEA1E28E}" type="datetime3">
              <a:rPr lang="en-GB" smtClean="0"/>
              <a:t>30 August, 2024</a:t>
            </a:fld>
            <a:endParaRPr lang="en-US"/>
          </a:p>
        </p:txBody>
      </p:sp>
      <p:sp>
        <p:nvSpPr>
          <p:cNvPr id="6" name="Slide Number Placeholder 5">
            <a:extLst>
              <a:ext uri="{FF2B5EF4-FFF2-40B4-BE49-F238E27FC236}">
                <a16:creationId xmlns:a16="http://schemas.microsoft.com/office/drawing/2014/main" id="{81F3A3C8-7307-DF49-121F-F2DDF3DDD546}"/>
              </a:ext>
            </a:extLst>
          </p:cNvPr>
          <p:cNvSpPr>
            <a:spLocks noGrp="1"/>
          </p:cNvSpPr>
          <p:nvPr>
            <p:ph type="sldNum" sz="quarter" idx="12"/>
          </p:nvPr>
        </p:nvSpPr>
        <p:spPr/>
        <p:txBody>
          <a:bodyPr/>
          <a:lstStyle/>
          <a:p>
            <a:fld id="{35BC334B-5606-F640-9B65-DA4F71454EC0}" type="slidenum">
              <a:rPr lang="en-US" smtClean="0"/>
              <a:t>‹#›</a:t>
            </a:fld>
            <a:endParaRPr lang="en-US"/>
          </a:p>
        </p:txBody>
      </p:sp>
      <p:pic>
        <p:nvPicPr>
          <p:cNvPr id="9" name="Image" descr="Image">
            <a:extLst>
              <a:ext uri="{FF2B5EF4-FFF2-40B4-BE49-F238E27FC236}">
                <a16:creationId xmlns:a16="http://schemas.microsoft.com/office/drawing/2014/main" id="{3964D205-0FE6-8F50-754D-1D1F263057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85481" y="-1"/>
            <a:ext cx="5225506" cy="2934220"/>
          </a:xfrm>
          <a:prstGeom prst="rect">
            <a:avLst/>
          </a:prstGeom>
          <a:ln w="12700">
            <a:miter lim="400000"/>
          </a:ln>
        </p:spPr>
      </p:pic>
      <p:sp>
        <p:nvSpPr>
          <p:cNvPr id="14" name="Text Placeholder 13">
            <a:extLst>
              <a:ext uri="{FF2B5EF4-FFF2-40B4-BE49-F238E27FC236}">
                <a16:creationId xmlns:a16="http://schemas.microsoft.com/office/drawing/2014/main" id="{09B30A48-E04C-7D22-5DE0-07F1D79C2773}"/>
              </a:ext>
            </a:extLst>
          </p:cNvPr>
          <p:cNvSpPr>
            <a:spLocks noGrp="1"/>
          </p:cNvSpPr>
          <p:nvPr>
            <p:ph type="body" sz="quarter" idx="13" hasCustomPrompt="1"/>
          </p:nvPr>
        </p:nvSpPr>
        <p:spPr>
          <a:xfrm>
            <a:off x="4223792" y="4643952"/>
            <a:ext cx="2808312" cy="244475"/>
          </a:xfrm>
        </p:spPr>
        <p:txBody>
          <a:bodyPr/>
          <a:lstStyle>
            <a:lvl1pPr marL="0" indent="0">
              <a:buNone/>
              <a:defRPr sz="1400" b="1">
                <a:solidFill>
                  <a:schemeClr val="tx2"/>
                </a:solidFill>
              </a:defRPr>
            </a:lvl1pPr>
          </a:lstStyle>
          <a:p>
            <a:pPr lvl="0"/>
            <a:r>
              <a:rPr lang="en-US" err="1"/>
              <a:t>Firstname</a:t>
            </a:r>
            <a:r>
              <a:rPr lang="en-US"/>
              <a:t> Last</a:t>
            </a:r>
          </a:p>
        </p:txBody>
      </p:sp>
      <p:sp>
        <p:nvSpPr>
          <p:cNvPr id="17" name="Text Placeholder 13">
            <a:extLst>
              <a:ext uri="{FF2B5EF4-FFF2-40B4-BE49-F238E27FC236}">
                <a16:creationId xmlns:a16="http://schemas.microsoft.com/office/drawing/2014/main" id="{9BDCBB98-F247-5FC2-68A2-6139955E7A22}"/>
              </a:ext>
            </a:extLst>
          </p:cNvPr>
          <p:cNvSpPr>
            <a:spLocks noGrp="1"/>
          </p:cNvSpPr>
          <p:nvPr>
            <p:ph type="body" sz="quarter" idx="14" hasCustomPrompt="1"/>
          </p:nvPr>
        </p:nvSpPr>
        <p:spPr>
          <a:xfrm>
            <a:off x="4223792" y="4905845"/>
            <a:ext cx="2808312" cy="244475"/>
          </a:xfrm>
        </p:spPr>
        <p:txBody>
          <a:bodyPr/>
          <a:lstStyle>
            <a:lvl1pPr marL="0" indent="0">
              <a:buNone/>
              <a:defRPr sz="1400" b="1">
                <a:solidFill>
                  <a:schemeClr val="accent4">
                    <a:lumMod val="50000"/>
                  </a:schemeClr>
                </a:solidFill>
              </a:defRPr>
            </a:lvl1pPr>
          </a:lstStyle>
          <a:p>
            <a:pPr lvl="0"/>
            <a:r>
              <a:rPr lang="en-US"/>
              <a:t>Title</a:t>
            </a:r>
          </a:p>
        </p:txBody>
      </p:sp>
      <p:sp>
        <p:nvSpPr>
          <p:cNvPr id="3" name="TextBox 2">
            <a:extLst>
              <a:ext uri="{FF2B5EF4-FFF2-40B4-BE49-F238E27FC236}">
                <a16:creationId xmlns:a16="http://schemas.microsoft.com/office/drawing/2014/main" id="{BF87670A-227F-7C6A-DFAC-FEC309A4379F}"/>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3766719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02">
    <p:bg>
      <p:bgPr>
        <a:solidFill>
          <a:schemeClr val="tx1"/>
        </a:solidFill>
        <a:effectLst/>
      </p:bgPr>
    </p:bg>
    <p:spTree>
      <p:nvGrpSpPr>
        <p:cNvPr id="1" name=""/>
        <p:cNvGrpSpPr/>
        <p:nvPr/>
      </p:nvGrpSpPr>
      <p:grpSpPr>
        <a:xfrm>
          <a:off x="0" y="0"/>
          <a:ext cx="0" cy="0"/>
          <a:chOff x="0" y="0"/>
          <a:chExt cx="0" cy="0"/>
        </a:xfrm>
      </p:grpSpPr>
      <p:sp>
        <p:nvSpPr>
          <p:cNvPr id="4" name="Date Placeholder 3" hidden="1">
            <a:extLst>
              <a:ext uri="{FF2B5EF4-FFF2-40B4-BE49-F238E27FC236}">
                <a16:creationId xmlns:a16="http://schemas.microsoft.com/office/drawing/2014/main" id="{00CD369D-1C77-5FE6-496C-674987C689BA}"/>
              </a:ext>
            </a:extLst>
          </p:cNvPr>
          <p:cNvSpPr>
            <a:spLocks noGrp="1"/>
          </p:cNvSpPr>
          <p:nvPr>
            <p:ph type="dt" sz="half" idx="10"/>
          </p:nvPr>
        </p:nvSpPr>
        <p:spPr/>
        <p:txBody>
          <a:bodyPr/>
          <a:lstStyle/>
          <a:p>
            <a:fld id="{B0EAD766-4E3D-444B-8BBC-46B69961A0DF}" type="datetime3">
              <a:rPr lang="en-GB" smtClean="0"/>
              <a:t>30 August, 2024</a:t>
            </a:fld>
            <a:endParaRPr lang="en-US"/>
          </a:p>
        </p:txBody>
      </p:sp>
      <p:sp>
        <p:nvSpPr>
          <p:cNvPr id="6" name="Slide Number Placeholder 5">
            <a:extLst>
              <a:ext uri="{FF2B5EF4-FFF2-40B4-BE49-F238E27FC236}">
                <a16:creationId xmlns:a16="http://schemas.microsoft.com/office/drawing/2014/main" id="{81F3A3C8-7307-DF49-121F-F2DDF3DDD546}"/>
              </a:ext>
            </a:extLst>
          </p:cNvPr>
          <p:cNvSpPr>
            <a:spLocks noGrp="1"/>
          </p:cNvSpPr>
          <p:nvPr>
            <p:ph type="sldNum" sz="quarter" idx="12"/>
          </p:nvPr>
        </p:nvSpPr>
        <p:spPr/>
        <p:txBody>
          <a:bodyPr/>
          <a:lstStyle>
            <a:lvl1pPr>
              <a:defRPr>
                <a:solidFill>
                  <a:schemeClr val="bg1"/>
                </a:solidFill>
              </a:defRPr>
            </a:lvl1pPr>
          </a:lstStyle>
          <a:p>
            <a:fld id="{35BC334B-5606-F640-9B65-DA4F71454EC0}" type="slidenum">
              <a:rPr lang="en-US" smtClean="0"/>
              <a:pPr/>
              <a:t>‹#›</a:t>
            </a:fld>
            <a:endParaRPr lang="en-US"/>
          </a:p>
        </p:txBody>
      </p:sp>
      <p:pic>
        <p:nvPicPr>
          <p:cNvPr id="9" name="Image" descr="Image">
            <a:extLst>
              <a:ext uri="{FF2B5EF4-FFF2-40B4-BE49-F238E27FC236}">
                <a16:creationId xmlns:a16="http://schemas.microsoft.com/office/drawing/2014/main" id="{3964D205-0FE6-8F50-754D-1D1F263057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85481" y="-1"/>
            <a:ext cx="5225506" cy="2934220"/>
          </a:xfrm>
          <a:prstGeom prst="rect">
            <a:avLst/>
          </a:prstGeom>
          <a:ln w="12700">
            <a:miter lim="400000"/>
          </a:ln>
        </p:spPr>
      </p:pic>
      <p:sp>
        <p:nvSpPr>
          <p:cNvPr id="14" name="Text Placeholder 13">
            <a:extLst>
              <a:ext uri="{FF2B5EF4-FFF2-40B4-BE49-F238E27FC236}">
                <a16:creationId xmlns:a16="http://schemas.microsoft.com/office/drawing/2014/main" id="{09B30A48-E04C-7D22-5DE0-07F1D79C2773}"/>
              </a:ext>
            </a:extLst>
          </p:cNvPr>
          <p:cNvSpPr>
            <a:spLocks noGrp="1"/>
          </p:cNvSpPr>
          <p:nvPr>
            <p:ph type="body" sz="quarter" idx="13" hasCustomPrompt="1"/>
          </p:nvPr>
        </p:nvSpPr>
        <p:spPr>
          <a:xfrm>
            <a:off x="4223792" y="4643952"/>
            <a:ext cx="2808312" cy="244475"/>
          </a:xfrm>
        </p:spPr>
        <p:txBody>
          <a:bodyPr/>
          <a:lstStyle>
            <a:lvl1pPr marL="0" indent="0">
              <a:buNone/>
              <a:defRPr sz="1400" b="1">
                <a:solidFill>
                  <a:schemeClr val="tx2"/>
                </a:solidFill>
              </a:defRPr>
            </a:lvl1pPr>
          </a:lstStyle>
          <a:p>
            <a:pPr lvl="0"/>
            <a:r>
              <a:rPr lang="en-US" err="1"/>
              <a:t>Firstname</a:t>
            </a:r>
            <a:r>
              <a:rPr lang="en-US"/>
              <a:t> Last</a:t>
            </a:r>
          </a:p>
        </p:txBody>
      </p:sp>
      <p:sp>
        <p:nvSpPr>
          <p:cNvPr id="17" name="Text Placeholder 13">
            <a:extLst>
              <a:ext uri="{FF2B5EF4-FFF2-40B4-BE49-F238E27FC236}">
                <a16:creationId xmlns:a16="http://schemas.microsoft.com/office/drawing/2014/main" id="{9BDCBB98-F247-5FC2-68A2-6139955E7A22}"/>
              </a:ext>
            </a:extLst>
          </p:cNvPr>
          <p:cNvSpPr>
            <a:spLocks noGrp="1"/>
          </p:cNvSpPr>
          <p:nvPr>
            <p:ph type="body" sz="quarter" idx="14" hasCustomPrompt="1"/>
          </p:nvPr>
        </p:nvSpPr>
        <p:spPr>
          <a:xfrm>
            <a:off x="4223792" y="4905845"/>
            <a:ext cx="2808312" cy="244475"/>
          </a:xfrm>
        </p:spPr>
        <p:txBody>
          <a:bodyPr/>
          <a:lstStyle>
            <a:lvl1pPr marL="0" indent="0">
              <a:buNone/>
              <a:defRPr sz="1400" b="1">
                <a:solidFill>
                  <a:schemeClr val="accent4">
                    <a:lumMod val="40000"/>
                    <a:lumOff val="60000"/>
                  </a:schemeClr>
                </a:solidFill>
              </a:defRPr>
            </a:lvl1pPr>
          </a:lstStyle>
          <a:p>
            <a:pPr lvl="0"/>
            <a:r>
              <a:rPr lang="en-US"/>
              <a:t>Title</a:t>
            </a:r>
          </a:p>
        </p:txBody>
      </p:sp>
      <p:sp>
        <p:nvSpPr>
          <p:cNvPr id="3" name="Title 1">
            <a:extLst>
              <a:ext uri="{FF2B5EF4-FFF2-40B4-BE49-F238E27FC236}">
                <a16:creationId xmlns:a16="http://schemas.microsoft.com/office/drawing/2014/main" id="{EBA11C15-EFAB-FCB1-B9E0-700CC09FC768}"/>
              </a:ext>
            </a:extLst>
          </p:cNvPr>
          <p:cNvSpPr>
            <a:spLocks noGrp="1"/>
          </p:cNvSpPr>
          <p:nvPr>
            <p:ph type="title" hasCustomPrompt="1"/>
          </p:nvPr>
        </p:nvSpPr>
        <p:spPr>
          <a:xfrm>
            <a:off x="3935759" y="2609850"/>
            <a:ext cx="6840761" cy="1783583"/>
          </a:xfrm>
        </p:spPr>
        <p:txBody>
          <a:bodyPr anchor="t">
            <a:normAutofit/>
          </a:bodyPr>
          <a:lstStyle>
            <a:lvl1pPr marL="285750" indent="-285750">
              <a:tabLst/>
              <a:defRPr sz="4800">
                <a:solidFill>
                  <a:schemeClr val="bg1"/>
                </a:solidFill>
              </a:defRPr>
            </a:lvl1pPr>
          </a:lstStyle>
          <a:p>
            <a:r>
              <a:rPr lang="en-US"/>
              <a:t>“Click to edit Master title style</a:t>
            </a:r>
          </a:p>
        </p:txBody>
      </p:sp>
      <p:sp>
        <p:nvSpPr>
          <p:cNvPr id="7" name="TextBox 6">
            <a:extLst>
              <a:ext uri="{FF2B5EF4-FFF2-40B4-BE49-F238E27FC236}">
                <a16:creationId xmlns:a16="http://schemas.microsoft.com/office/drawing/2014/main" id="{99CAED8A-3262-F5DA-88EE-BC4676361930}"/>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solidFill>
                  <a:schemeClr val="bg1"/>
                </a:solidFill>
              </a:rPr>
              <a:t>Axiom Maths</a:t>
            </a:r>
          </a:p>
        </p:txBody>
      </p:sp>
    </p:spTree>
    <p:extLst>
      <p:ext uri="{BB962C8B-B14F-4D97-AF65-F5344CB8AC3E}">
        <p14:creationId xmlns:p14="http://schemas.microsoft.com/office/powerpoint/2010/main" val="3640467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40702E-06BF-8460-9C15-91CFA381D952}"/>
              </a:ext>
            </a:extLst>
          </p:cNvPr>
          <p:cNvSpPr>
            <a:spLocks noGrp="1"/>
          </p:cNvSpPr>
          <p:nvPr>
            <p:ph idx="1"/>
          </p:nvPr>
        </p:nvSpPr>
        <p:spPr>
          <a:xfrm>
            <a:off x="502489" y="2360023"/>
            <a:ext cx="8650220" cy="3816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38E41FF-353B-6EE7-FC35-FFD74517D482}"/>
              </a:ext>
            </a:extLst>
          </p:cNvPr>
          <p:cNvSpPr>
            <a:spLocks noGrp="1"/>
          </p:cNvSpPr>
          <p:nvPr>
            <p:ph type="sldNum" sz="quarter" idx="12"/>
          </p:nvPr>
        </p:nvSpPr>
        <p:spPr/>
        <p:txBody>
          <a:bodyPr/>
          <a:lstStyle/>
          <a:p>
            <a:fld id="{35BC334B-5606-F640-9B65-DA4F71454EC0}" type="slidenum">
              <a:rPr lang="en-US" smtClean="0"/>
              <a:t>‹#›</a:t>
            </a:fld>
            <a:endParaRPr lang="en-US"/>
          </a:p>
        </p:txBody>
      </p:sp>
      <p:sp>
        <p:nvSpPr>
          <p:cNvPr id="9" name="Text Placeholder 10">
            <a:extLst>
              <a:ext uri="{FF2B5EF4-FFF2-40B4-BE49-F238E27FC236}">
                <a16:creationId xmlns:a16="http://schemas.microsoft.com/office/drawing/2014/main" id="{4DE68961-A8B6-FEB1-E4AB-0174455DACC6}"/>
              </a:ext>
            </a:extLst>
          </p:cNvPr>
          <p:cNvSpPr>
            <a:spLocks noGrp="1"/>
          </p:cNvSpPr>
          <p:nvPr>
            <p:ph type="body" sz="quarter" idx="13"/>
          </p:nvPr>
        </p:nvSpPr>
        <p:spPr>
          <a:xfrm>
            <a:off x="502489" y="1717858"/>
            <a:ext cx="8650220" cy="471487"/>
          </a:xfrm>
        </p:spPr>
        <p:txBody>
          <a:bodyPr anchor="ctr"/>
          <a:lstStyle>
            <a:lvl1pPr marL="0" indent="0">
              <a:buNone/>
              <a:defRPr sz="1800" b="1">
                <a:solidFill>
                  <a:schemeClr val="bg2"/>
                </a:solidFill>
              </a:defRPr>
            </a:lvl1pPr>
          </a:lstStyle>
          <a:p>
            <a:pPr lvl="0"/>
            <a:r>
              <a:rPr lang="en-US"/>
              <a:t>Click to edit Master text styles</a:t>
            </a:r>
          </a:p>
        </p:txBody>
      </p:sp>
      <p:pic>
        <p:nvPicPr>
          <p:cNvPr id="10" name="Image" descr="Image">
            <a:extLst>
              <a:ext uri="{FF2B5EF4-FFF2-40B4-BE49-F238E27FC236}">
                <a16:creationId xmlns:a16="http://schemas.microsoft.com/office/drawing/2014/main" id="{A1C37E24-3B33-872B-BDAC-E559425F967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955032" y="-627"/>
            <a:ext cx="3236969" cy="2506905"/>
          </a:xfrm>
          <a:prstGeom prst="rect">
            <a:avLst/>
          </a:prstGeom>
          <a:ln w="12700">
            <a:miter lim="400000"/>
          </a:ln>
        </p:spPr>
      </p:pic>
      <p:sp>
        <p:nvSpPr>
          <p:cNvPr id="11" name="Title 1">
            <a:extLst>
              <a:ext uri="{FF2B5EF4-FFF2-40B4-BE49-F238E27FC236}">
                <a16:creationId xmlns:a16="http://schemas.microsoft.com/office/drawing/2014/main" id="{27F7CD3B-0824-FD6A-6319-D071D94C1DAD}"/>
              </a:ext>
            </a:extLst>
          </p:cNvPr>
          <p:cNvSpPr>
            <a:spLocks noGrp="1"/>
          </p:cNvSpPr>
          <p:nvPr>
            <p:ph type="title"/>
          </p:nvPr>
        </p:nvSpPr>
        <p:spPr>
          <a:xfrm>
            <a:off x="502491" y="528321"/>
            <a:ext cx="10851309" cy="397056"/>
          </a:xfrm>
        </p:spPr>
        <p:txBody>
          <a:bodyPr/>
          <a:lstStyle/>
          <a:p>
            <a:r>
              <a:rPr lang="en-US"/>
              <a:t>Click to edit Master title style</a:t>
            </a:r>
          </a:p>
        </p:txBody>
      </p:sp>
      <p:sp>
        <p:nvSpPr>
          <p:cNvPr id="12" name="Text Placeholder 10">
            <a:extLst>
              <a:ext uri="{FF2B5EF4-FFF2-40B4-BE49-F238E27FC236}">
                <a16:creationId xmlns:a16="http://schemas.microsoft.com/office/drawing/2014/main" id="{7E6C2229-08BF-EC3C-66E4-E6DDAD4E2647}"/>
              </a:ext>
            </a:extLst>
          </p:cNvPr>
          <p:cNvSpPr>
            <a:spLocks noGrp="1"/>
          </p:cNvSpPr>
          <p:nvPr>
            <p:ph type="body" sz="quarter" idx="14"/>
          </p:nvPr>
        </p:nvSpPr>
        <p:spPr>
          <a:xfrm>
            <a:off x="502489" y="925377"/>
            <a:ext cx="10851309" cy="231954"/>
          </a:xfrm>
        </p:spPr>
        <p:txBody>
          <a:bodyPr anchor="ctr"/>
          <a:lstStyle>
            <a:lvl1pPr marL="0" indent="0">
              <a:buNone/>
              <a:defRPr sz="1800" b="0">
                <a:solidFill>
                  <a:schemeClr val="accent4">
                    <a:lumMod val="50000"/>
                  </a:schemeClr>
                </a:solidFill>
              </a:defRPr>
            </a:lvl1pPr>
          </a:lstStyle>
          <a:p>
            <a:pPr lvl="0"/>
            <a:r>
              <a:rPr lang="en-US"/>
              <a:t>Click to edit Master text styles</a:t>
            </a:r>
          </a:p>
        </p:txBody>
      </p:sp>
      <p:sp>
        <p:nvSpPr>
          <p:cNvPr id="2" name="TextBox 1">
            <a:extLst>
              <a:ext uri="{FF2B5EF4-FFF2-40B4-BE49-F238E27FC236}">
                <a16:creationId xmlns:a16="http://schemas.microsoft.com/office/drawing/2014/main" id="{93BAF0F2-900A-3674-759B-5E4A554816AA}"/>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473278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llenge-Answer">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40702E-06BF-8460-9C15-91CFA381D952}"/>
              </a:ext>
            </a:extLst>
          </p:cNvPr>
          <p:cNvSpPr>
            <a:spLocks noGrp="1"/>
          </p:cNvSpPr>
          <p:nvPr>
            <p:ph idx="1"/>
          </p:nvPr>
        </p:nvSpPr>
        <p:spPr>
          <a:xfrm>
            <a:off x="502491" y="2360023"/>
            <a:ext cx="4095635" cy="3352800"/>
          </a:xfrm>
        </p:spPr>
        <p:txBody>
          <a:bodyPr wrap="square" numCol="1"/>
          <a:lstStyle>
            <a:lvl1pPr>
              <a:defRPr sz="16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hidden="1">
            <a:extLst>
              <a:ext uri="{FF2B5EF4-FFF2-40B4-BE49-F238E27FC236}">
                <a16:creationId xmlns:a16="http://schemas.microsoft.com/office/drawing/2014/main" id="{92332DC7-C5F8-AA3C-F26B-B25381C6565C}"/>
              </a:ext>
            </a:extLst>
          </p:cNvPr>
          <p:cNvSpPr>
            <a:spLocks noGrp="1"/>
          </p:cNvSpPr>
          <p:nvPr>
            <p:ph type="dt" sz="half" idx="10"/>
          </p:nvPr>
        </p:nvSpPr>
        <p:spPr/>
        <p:txBody>
          <a:bodyPr/>
          <a:lstStyle/>
          <a:p>
            <a:fld id="{A5B6DAF4-16F6-429C-BC5D-3EDFE6A5EE76}" type="datetime3">
              <a:rPr lang="en-GB" smtClean="0"/>
              <a:t>30 August, 2024</a:t>
            </a:fld>
            <a:endParaRPr lang="en-US"/>
          </a:p>
        </p:txBody>
      </p:sp>
      <p:sp>
        <p:nvSpPr>
          <p:cNvPr id="6" name="Slide Number Placeholder 5">
            <a:extLst>
              <a:ext uri="{FF2B5EF4-FFF2-40B4-BE49-F238E27FC236}">
                <a16:creationId xmlns:a16="http://schemas.microsoft.com/office/drawing/2014/main" id="{238E41FF-353B-6EE7-FC35-FFD74517D482}"/>
              </a:ext>
            </a:extLst>
          </p:cNvPr>
          <p:cNvSpPr>
            <a:spLocks noGrp="1"/>
          </p:cNvSpPr>
          <p:nvPr>
            <p:ph type="sldNum" sz="quarter" idx="12"/>
          </p:nvPr>
        </p:nvSpPr>
        <p:spPr/>
        <p:txBody>
          <a:bodyPr/>
          <a:lstStyle/>
          <a:p>
            <a:fld id="{35BC334B-5606-F640-9B65-DA4F71454EC0}" type="slidenum">
              <a:rPr lang="en-US" smtClean="0"/>
              <a:t>‹#›</a:t>
            </a:fld>
            <a:endParaRPr lang="en-US"/>
          </a:p>
        </p:txBody>
      </p:sp>
      <p:sp>
        <p:nvSpPr>
          <p:cNvPr id="11" name="Text Placeholder 10">
            <a:extLst>
              <a:ext uri="{FF2B5EF4-FFF2-40B4-BE49-F238E27FC236}">
                <a16:creationId xmlns:a16="http://schemas.microsoft.com/office/drawing/2014/main" id="{6B1F7EAC-FFF1-2985-B408-CD042CB35ED7}"/>
              </a:ext>
            </a:extLst>
          </p:cNvPr>
          <p:cNvSpPr>
            <a:spLocks noGrp="1"/>
          </p:cNvSpPr>
          <p:nvPr>
            <p:ph type="body" sz="quarter" idx="13"/>
          </p:nvPr>
        </p:nvSpPr>
        <p:spPr>
          <a:xfrm>
            <a:off x="502491" y="1717858"/>
            <a:ext cx="4095634" cy="471487"/>
          </a:xfrm>
        </p:spPr>
        <p:txBody>
          <a:bodyPr anchor="ctr"/>
          <a:lstStyle>
            <a:lvl1pPr marL="0" indent="0">
              <a:buNone/>
              <a:defRPr sz="1800" b="1">
                <a:solidFill>
                  <a:schemeClr val="bg2"/>
                </a:solidFill>
              </a:defRPr>
            </a:lvl1pPr>
          </a:lstStyle>
          <a:p>
            <a:pPr lvl="0"/>
            <a:r>
              <a:rPr lang="en-US"/>
              <a:t>Click to edit Master text styles</a:t>
            </a:r>
          </a:p>
        </p:txBody>
      </p:sp>
      <p:sp>
        <p:nvSpPr>
          <p:cNvPr id="12" name="Content Placeholder 2">
            <a:extLst>
              <a:ext uri="{FF2B5EF4-FFF2-40B4-BE49-F238E27FC236}">
                <a16:creationId xmlns:a16="http://schemas.microsoft.com/office/drawing/2014/main" id="{5DDB8019-5065-2A6E-4438-E33F83446693}"/>
              </a:ext>
            </a:extLst>
          </p:cNvPr>
          <p:cNvSpPr>
            <a:spLocks noGrp="1"/>
          </p:cNvSpPr>
          <p:nvPr>
            <p:ph idx="14"/>
          </p:nvPr>
        </p:nvSpPr>
        <p:spPr>
          <a:xfrm>
            <a:off x="5159896" y="2360023"/>
            <a:ext cx="4040777" cy="3352800"/>
          </a:xfrm>
        </p:spPr>
        <p:txBody>
          <a:bodyPr wrap="square" numCol="1"/>
          <a:lstStyle>
            <a:lvl1pPr>
              <a:defRPr sz="16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7CEE0777-29BB-ED35-46DB-2BCE553A9AC1}"/>
              </a:ext>
            </a:extLst>
          </p:cNvPr>
          <p:cNvSpPr>
            <a:spLocks noGrp="1"/>
          </p:cNvSpPr>
          <p:nvPr>
            <p:ph type="body" sz="quarter" idx="15"/>
          </p:nvPr>
        </p:nvSpPr>
        <p:spPr>
          <a:xfrm>
            <a:off x="5159896" y="1717858"/>
            <a:ext cx="4040776" cy="471487"/>
          </a:xfrm>
        </p:spPr>
        <p:txBody>
          <a:bodyPr anchor="ctr"/>
          <a:lstStyle>
            <a:lvl1pPr marL="0" indent="0">
              <a:buNone/>
              <a:defRPr sz="1800" b="1">
                <a:solidFill>
                  <a:schemeClr val="bg2"/>
                </a:solidFill>
              </a:defRPr>
            </a:lvl1pPr>
          </a:lstStyle>
          <a:p>
            <a:pPr lvl="0"/>
            <a:r>
              <a:rPr lang="en-US"/>
              <a:t>Click to edit Master text styles</a:t>
            </a:r>
          </a:p>
        </p:txBody>
      </p:sp>
      <p:pic>
        <p:nvPicPr>
          <p:cNvPr id="8" name="Image" descr="Image">
            <a:extLst>
              <a:ext uri="{FF2B5EF4-FFF2-40B4-BE49-F238E27FC236}">
                <a16:creationId xmlns:a16="http://schemas.microsoft.com/office/drawing/2014/main" id="{C83563FA-2924-682C-80F4-FA16AD86FD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955032" y="-627"/>
            <a:ext cx="3236969" cy="2506905"/>
          </a:xfrm>
          <a:prstGeom prst="rect">
            <a:avLst/>
          </a:prstGeom>
          <a:ln w="12700">
            <a:miter lim="400000"/>
          </a:ln>
        </p:spPr>
      </p:pic>
      <p:sp>
        <p:nvSpPr>
          <p:cNvPr id="9" name="Title 1">
            <a:extLst>
              <a:ext uri="{FF2B5EF4-FFF2-40B4-BE49-F238E27FC236}">
                <a16:creationId xmlns:a16="http://schemas.microsoft.com/office/drawing/2014/main" id="{5C116714-D624-A059-B90F-0284FAD67BAA}"/>
              </a:ext>
            </a:extLst>
          </p:cNvPr>
          <p:cNvSpPr>
            <a:spLocks noGrp="1"/>
          </p:cNvSpPr>
          <p:nvPr>
            <p:ph type="title"/>
          </p:nvPr>
        </p:nvSpPr>
        <p:spPr>
          <a:xfrm>
            <a:off x="502491" y="528321"/>
            <a:ext cx="10851309" cy="397056"/>
          </a:xfrm>
        </p:spPr>
        <p:txBody>
          <a:bodyPr/>
          <a:lstStyle/>
          <a:p>
            <a:r>
              <a:rPr lang="en-US"/>
              <a:t>Click to edit Master title style</a:t>
            </a:r>
          </a:p>
        </p:txBody>
      </p:sp>
      <p:sp>
        <p:nvSpPr>
          <p:cNvPr id="10" name="Text Placeholder 10">
            <a:extLst>
              <a:ext uri="{FF2B5EF4-FFF2-40B4-BE49-F238E27FC236}">
                <a16:creationId xmlns:a16="http://schemas.microsoft.com/office/drawing/2014/main" id="{B79DA751-A1DF-C139-67C8-C8B189760166}"/>
              </a:ext>
            </a:extLst>
          </p:cNvPr>
          <p:cNvSpPr>
            <a:spLocks noGrp="1"/>
          </p:cNvSpPr>
          <p:nvPr>
            <p:ph type="body" sz="quarter" idx="16"/>
          </p:nvPr>
        </p:nvSpPr>
        <p:spPr>
          <a:xfrm>
            <a:off x="502489" y="925377"/>
            <a:ext cx="10851309" cy="231954"/>
          </a:xfrm>
        </p:spPr>
        <p:txBody>
          <a:bodyPr anchor="ctr"/>
          <a:lstStyle>
            <a:lvl1pPr marL="0" indent="0">
              <a:buNone/>
              <a:defRPr sz="1800" b="0">
                <a:solidFill>
                  <a:schemeClr val="accent4">
                    <a:lumMod val="50000"/>
                  </a:schemeClr>
                </a:solidFill>
              </a:defRPr>
            </a:lvl1pPr>
          </a:lstStyle>
          <a:p>
            <a:pPr lvl="0"/>
            <a:r>
              <a:rPr lang="en-US"/>
              <a:t>Click to edit Master text styles</a:t>
            </a:r>
          </a:p>
        </p:txBody>
      </p:sp>
      <p:sp>
        <p:nvSpPr>
          <p:cNvPr id="2" name="TextBox 1">
            <a:extLst>
              <a:ext uri="{FF2B5EF4-FFF2-40B4-BE49-F238E27FC236}">
                <a16:creationId xmlns:a16="http://schemas.microsoft.com/office/drawing/2014/main" id="{F2EF9D6E-A6E7-5001-8AAD-2C4AF502CD98}"/>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58946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Bullets">
    <p:bg>
      <p:bgPr>
        <a:solidFill>
          <a:schemeClr val="bg1"/>
        </a:soli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A3B79FE9-AF85-F41D-D598-FF1613CDCD12}"/>
              </a:ext>
            </a:extLst>
          </p:cNvPr>
          <p:cNvSpPr>
            <a:spLocks noGrp="1"/>
          </p:cNvSpPr>
          <p:nvPr>
            <p:ph type="pic" sz="quarter" idx="13"/>
          </p:nvPr>
        </p:nvSpPr>
        <p:spPr>
          <a:xfrm>
            <a:off x="7311136" y="0"/>
            <a:ext cx="4880357" cy="6853238"/>
          </a:xfrm>
          <a:custGeom>
            <a:avLst/>
            <a:gdLst>
              <a:gd name="connsiteX0" fmla="*/ 2203958 w 4880357"/>
              <a:gd name="connsiteY0" fmla="*/ 0 h 6853238"/>
              <a:gd name="connsiteX1" fmla="*/ 4880357 w 4880357"/>
              <a:gd name="connsiteY1" fmla="*/ 4191 h 6853238"/>
              <a:gd name="connsiteX2" fmla="*/ 4880357 w 4880357"/>
              <a:gd name="connsiteY2" fmla="*/ 6853238 h 6853238"/>
              <a:gd name="connsiteX3" fmla="*/ 2139715 w 4880357"/>
              <a:gd name="connsiteY3" fmla="*/ 6853238 h 6853238"/>
              <a:gd name="connsiteX4" fmla="*/ 2067070 w 4880357"/>
              <a:gd name="connsiteY4" fmla="*/ 6837571 h 6853238"/>
              <a:gd name="connsiteX5" fmla="*/ 1870456 w 4880357"/>
              <a:gd name="connsiteY5" fmla="*/ 6719824 h 6853238"/>
              <a:gd name="connsiteX6" fmla="*/ 138049 w 4880357"/>
              <a:gd name="connsiteY6" fmla="*/ 4987417 h 6853238"/>
              <a:gd name="connsiteX7" fmla="*/ 0 w 4880357"/>
              <a:gd name="connsiteY7" fmla="*/ 4654042 h 6853238"/>
              <a:gd name="connsiteX8" fmla="*/ 0 w 4880357"/>
              <a:gd name="connsiteY8" fmla="*/ 2203958 h 6853238"/>
              <a:gd name="connsiteX9" fmla="*/ 138049 w 4880357"/>
              <a:gd name="connsiteY9" fmla="*/ 1870583 h 6853238"/>
              <a:gd name="connsiteX10" fmla="*/ 1870583 w 4880357"/>
              <a:gd name="connsiteY10" fmla="*/ 138049 h 6853238"/>
              <a:gd name="connsiteX11" fmla="*/ 2203958 w 4880357"/>
              <a:gd name="connsiteY11" fmla="*/ 0 h 6853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80357" h="6853238">
                <a:moveTo>
                  <a:pt x="2203958" y="0"/>
                </a:moveTo>
                <a:cubicBezTo>
                  <a:pt x="2203958" y="0"/>
                  <a:pt x="4695190" y="1524"/>
                  <a:pt x="4880357" y="4191"/>
                </a:cubicBezTo>
                <a:lnTo>
                  <a:pt x="4880357" y="6853238"/>
                </a:lnTo>
                <a:lnTo>
                  <a:pt x="2139715" y="6853238"/>
                </a:lnTo>
                <a:lnTo>
                  <a:pt x="2067070" y="6837571"/>
                </a:lnTo>
                <a:cubicBezTo>
                  <a:pt x="1993495" y="6815289"/>
                  <a:pt x="1925796" y="6775164"/>
                  <a:pt x="1870456" y="6719824"/>
                </a:cubicBezTo>
                <a:lnTo>
                  <a:pt x="138049" y="4987417"/>
                </a:lnTo>
                <a:cubicBezTo>
                  <a:pt x="49657" y="4899025"/>
                  <a:pt x="0" y="4779137"/>
                  <a:pt x="0" y="4654042"/>
                </a:cubicBezTo>
                <a:lnTo>
                  <a:pt x="0" y="2203958"/>
                </a:lnTo>
                <a:cubicBezTo>
                  <a:pt x="0" y="2078990"/>
                  <a:pt x="49657" y="1958975"/>
                  <a:pt x="138049" y="1870583"/>
                </a:cubicBezTo>
                <a:lnTo>
                  <a:pt x="1870583" y="138049"/>
                </a:lnTo>
                <a:cubicBezTo>
                  <a:pt x="1958975" y="49657"/>
                  <a:pt x="2078863" y="0"/>
                  <a:pt x="2203958" y="0"/>
                </a:cubicBezTo>
                <a:close/>
              </a:path>
            </a:pathLst>
          </a:custGeom>
          <a:solidFill>
            <a:schemeClr val="bg1"/>
          </a:solidFill>
        </p:spPr>
        <p:txBody>
          <a:bodyPr wrap="square" anchor="ctr">
            <a:noAutofit/>
          </a:bodyPr>
          <a:lstStyle>
            <a:lvl1pPr marL="0" indent="0" algn="ctr">
              <a:buNone/>
              <a:defRPr/>
            </a:lvl1pPr>
          </a:lstStyle>
          <a:p>
            <a:r>
              <a:rPr lang="en-US"/>
              <a:t>Click icon to add picture</a:t>
            </a:r>
          </a:p>
        </p:txBody>
      </p:sp>
      <p:sp>
        <p:nvSpPr>
          <p:cNvPr id="4" name="Date Placeholder 3" hidden="1">
            <a:extLst>
              <a:ext uri="{FF2B5EF4-FFF2-40B4-BE49-F238E27FC236}">
                <a16:creationId xmlns:a16="http://schemas.microsoft.com/office/drawing/2014/main" id="{92332DC7-C5F8-AA3C-F26B-B25381C6565C}"/>
              </a:ext>
            </a:extLst>
          </p:cNvPr>
          <p:cNvSpPr>
            <a:spLocks noGrp="1"/>
          </p:cNvSpPr>
          <p:nvPr>
            <p:ph type="dt" sz="half" idx="10"/>
          </p:nvPr>
        </p:nvSpPr>
        <p:spPr/>
        <p:txBody>
          <a:bodyPr/>
          <a:lstStyle/>
          <a:p>
            <a:fld id="{0E7113DE-6C6F-4EDE-9271-AC5EE5773075}" type="datetime3">
              <a:rPr lang="en-GB" smtClean="0"/>
              <a:t>30 August, 2024</a:t>
            </a:fld>
            <a:endParaRPr lang="en-US"/>
          </a:p>
        </p:txBody>
      </p:sp>
      <p:sp>
        <p:nvSpPr>
          <p:cNvPr id="6" name="Slide Number Placeholder 5">
            <a:extLst>
              <a:ext uri="{FF2B5EF4-FFF2-40B4-BE49-F238E27FC236}">
                <a16:creationId xmlns:a16="http://schemas.microsoft.com/office/drawing/2014/main" id="{238E41FF-353B-6EE7-FC35-FFD74517D482}"/>
              </a:ext>
            </a:extLst>
          </p:cNvPr>
          <p:cNvSpPr>
            <a:spLocks noGrp="1"/>
          </p:cNvSpPr>
          <p:nvPr>
            <p:ph type="sldNum" sz="quarter" idx="12"/>
          </p:nvPr>
        </p:nvSpPr>
        <p:spPr/>
        <p:txBody>
          <a:bodyPr/>
          <a:lstStyle/>
          <a:p>
            <a:fld id="{35BC334B-5606-F640-9B65-DA4F71454EC0}" type="slidenum">
              <a:rPr lang="en-US" smtClean="0"/>
              <a:t>‹#›</a:t>
            </a:fld>
            <a:endParaRPr lang="en-US"/>
          </a:p>
        </p:txBody>
      </p:sp>
      <p:sp>
        <p:nvSpPr>
          <p:cNvPr id="7" name="Content Placeholder 2">
            <a:extLst>
              <a:ext uri="{FF2B5EF4-FFF2-40B4-BE49-F238E27FC236}">
                <a16:creationId xmlns:a16="http://schemas.microsoft.com/office/drawing/2014/main" id="{B5EA9233-E3F6-CCBF-9D2C-B099289F802F}"/>
              </a:ext>
            </a:extLst>
          </p:cNvPr>
          <p:cNvSpPr>
            <a:spLocks noGrp="1"/>
          </p:cNvSpPr>
          <p:nvPr>
            <p:ph idx="14"/>
          </p:nvPr>
        </p:nvSpPr>
        <p:spPr>
          <a:xfrm>
            <a:off x="502489" y="2360023"/>
            <a:ext cx="2785199" cy="3816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0">
            <a:extLst>
              <a:ext uri="{FF2B5EF4-FFF2-40B4-BE49-F238E27FC236}">
                <a16:creationId xmlns:a16="http://schemas.microsoft.com/office/drawing/2014/main" id="{73373A99-A2DD-662B-2769-CD069F5D5B35}"/>
              </a:ext>
            </a:extLst>
          </p:cNvPr>
          <p:cNvSpPr>
            <a:spLocks noGrp="1"/>
          </p:cNvSpPr>
          <p:nvPr>
            <p:ph type="body" sz="quarter" idx="15"/>
          </p:nvPr>
        </p:nvSpPr>
        <p:spPr>
          <a:xfrm>
            <a:off x="502489" y="1717858"/>
            <a:ext cx="2785199" cy="471487"/>
          </a:xfrm>
        </p:spPr>
        <p:txBody>
          <a:bodyPr anchor="ctr"/>
          <a:lstStyle>
            <a:lvl1pPr marL="0" indent="0">
              <a:buNone/>
              <a:defRPr sz="1800" b="1">
                <a:solidFill>
                  <a:schemeClr val="bg2"/>
                </a:solidFill>
              </a:defRPr>
            </a:lvl1pPr>
          </a:lstStyle>
          <a:p>
            <a:pPr lvl="0"/>
            <a:r>
              <a:rPr lang="en-US"/>
              <a:t>Click to edit Master text styles</a:t>
            </a:r>
          </a:p>
        </p:txBody>
      </p:sp>
      <p:sp>
        <p:nvSpPr>
          <p:cNvPr id="9" name="Title 1">
            <a:extLst>
              <a:ext uri="{FF2B5EF4-FFF2-40B4-BE49-F238E27FC236}">
                <a16:creationId xmlns:a16="http://schemas.microsoft.com/office/drawing/2014/main" id="{2A945326-7E86-F755-18A6-7F6B772D6094}"/>
              </a:ext>
            </a:extLst>
          </p:cNvPr>
          <p:cNvSpPr>
            <a:spLocks noGrp="1"/>
          </p:cNvSpPr>
          <p:nvPr>
            <p:ph type="title"/>
          </p:nvPr>
        </p:nvSpPr>
        <p:spPr>
          <a:xfrm>
            <a:off x="502491" y="528321"/>
            <a:ext cx="10851309" cy="397056"/>
          </a:xfrm>
        </p:spPr>
        <p:txBody>
          <a:bodyPr/>
          <a:lstStyle/>
          <a:p>
            <a:r>
              <a:rPr lang="en-US"/>
              <a:t>Click to edit Master title style</a:t>
            </a:r>
          </a:p>
        </p:txBody>
      </p:sp>
      <p:sp>
        <p:nvSpPr>
          <p:cNvPr id="10" name="Text Placeholder 10">
            <a:extLst>
              <a:ext uri="{FF2B5EF4-FFF2-40B4-BE49-F238E27FC236}">
                <a16:creationId xmlns:a16="http://schemas.microsoft.com/office/drawing/2014/main" id="{49522CA8-80A9-8833-CAEF-346A74D68CDD}"/>
              </a:ext>
            </a:extLst>
          </p:cNvPr>
          <p:cNvSpPr>
            <a:spLocks noGrp="1"/>
          </p:cNvSpPr>
          <p:nvPr>
            <p:ph type="body" sz="quarter" idx="16"/>
          </p:nvPr>
        </p:nvSpPr>
        <p:spPr>
          <a:xfrm>
            <a:off x="502489" y="925377"/>
            <a:ext cx="10851309" cy="231954"/>
          </a:xfrm>
        </p:spPr>
        <p:txBody>
          <a:bodyPr anchor="ctr"/>
          <a:lstStyle>
            <a:lvl1pPr marL="0" indent="0">
              <a:buNone/>
              <a:defRPr sz="1800" b="0">
                <a:solidFill>
                  <a:schemeClr val="accent4">
                    <a:lumMod val="50000"/>
                  </a:schemeClr>
                </a:solidFill>
              </a:defRPr>
            </a:lvl1pPr>
          </a:lstStyle>
          <a:p>
            <a:pPr lvl="0"/>
            <a:r>
              <a:rPr lang="en-US"/>
              <a:t>Click to edit Master text styles</a:t>
            </a:r>
          </a:p>
        </p:txBody>
      </p:sp>
      <p:sp>
        <p:nvSpPr>
          <p:cNvPr id="11" name="Content Placeholder 2">
            <a:extLst>
              <a:ext uri="{FF2B5EF4-FFF2-40B4-BE49-F238E27FC236}">
                <a16:creationId xmlns:a16="http://schemas.microsoft.com/office/drawing/2014/main" id="{81960746-65F1-0931-2BC9-067B39C0D4F1}"/>
              </a:ext>
            </a:extLst>
          </p:cNvPr>
          <p:cNvSpPr>
            <a:spLocks noGrp="1"/>
          </p:cNvSpPr>
          <p:nvPr>
            <p:ph idx="17"/>
          </p:nvPr>
        </p:nvSpPr>
        <p:spPr>
          <a:xfrm>
            <a:off x="3791744" y="2360023"/>
            <a:ext cx="2919276" cy="3816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0">
            <a:extLst>
              <a:ext uri="{FF2B5EF4-FFF2-40B4-BE49-F238E27FC236}">
                <a16:creationId xmlns:a16="http://schemas.microsoft.com/office/drawing/2014/main" id="{3685713E-E824-DA43-491D-16BF938DD648}"/>
              </a:ext>
            </a:extLst>
          </p:cNvPr>
          <p:cNvSpPr>
            <a:spLocks noGrp="1"/>
          </p:cNvSpPr>
          <p:nvPr>
            <p:ph type="body" sz="quarter" idx="18"/>
          </p:nvPr>
        </p:nvSpPr>
        <p:spPr>
          <a:xfrm>
            <a:off x="3791744" y="1717858"/>
            <a:ext cx="2919276" cy="471487"/>
          </a:xfrm>
        </p:spPr>
        <p:txBody>
          <a:bodyPr anchor="ctr"/>
          <a:lstStyle>
            <a:lvl1pPr marL="0" indent="0">
              <a:buNone/>
              <a:defRPr sz="1800" b="1">
                <a:solidFill>
                  <a:schemeClr val="bg2"/>
                </a:solidFill>
              </a:defRPr>
            </a:lvl1pPr>
          </a:lstStyle>
          <a:p>
            <a:pPr lvl="0"/>
            <a:r>
              <a:rPr lang="en-US"/>
              <a:t>Click to edit Master text styles</a:t>
            </a:r>
          </a:p>
        </p:txBody>
      </p:sp>
      <p:sp>
        <p:nvSpPr>
          <p:cNvPr id="2" name="TextBox 1">
            <a:extLst>
              <a:ext uri="{FF2B5EF4-FFF2-40B4-BE49-F238E27FC236}">
                <a16:creationId xmlns:a16="http://schemas.microsoft.com/office/drawing/2014/main" id="{42D11564-B3D1-E6C6-59CF-F6F705827F08}"/>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1378950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ngle Column Bullets-01">
    <p:bg>
      <p:bgRef idx="1001">
        <a:schemeClr val="bg1"/>
      </p:bgRef>
    </p:bg>
    <p:spTree>
      <p:nvGrpSpPr>
        <p:cNvPr id="1" name=""/>
        <p:cNvGrpSpPr/>
        <p:nvPr/>
      </p:nvGrpSpPr>
      <p:grpSpPr>
        <a:xfrm>
          <a:off x="0" y="0"/>
          <a:ext cx="0" cy="0"/>
          <a:chOff x="0" y="0"/>
          <a:chExt cx="0" cy="0"/>
        </a:xfrm>
      </p:grpSpPr>
      <p:sp>
        <p:nvSpPr>
          <p:cNvPr id="19" name="Graphic 17">
            <a:extLst>
              <a:ext uri="{FF2B5EF4-FFF2-40B4-BE49-F238E27FC236}">
                <a16:creationId xmlns:a16="http://schemas.microsoft.com/office/drawing/2014/main" id="{041FEC4A-2F3E-1EC7-8504-DD13AF5F6EE5}"/>
              </a:ext>
            </a:extLst>
          </p:cNvPr>
          <p:cNvSpPr/>
          <p:nvPr/>
        </p:nvSpPr>
        <p:spPr>
          <a:xfrm>
            <a:off x="5333747" y="1"/>
            <a:ext cx="6857872" cy="6857872"/>
          </a:xfrm>
          <a:custGeom>
            <a:avLst/>
            <a:gdLst>
              <a:gd name="connsiteX0" fmla="*/ 4654042 w 6857872"/>
              <a:gd name="connsiteY0" fmla="*/ 0 h 6857872"/>
              <a:gd name="connsiteX1" fmla="*/ 2203958 w 6857872"/>
              <a:gd name="connsiteY1" fmla="*/ 0 h 6857872"/>
              <a:gd name="connsiteX2" fmla="*/ 1870583 w 6857872"/>
              <a:gd name="connsiteY2" fmla="*/ 138049 h 6857872"/>
              <a:gd name="connsiteX3" fmla="*/ 138049 w 6857872"/>
              <a:gd name="connsiteY3" fmla="*/ 1870583 h 6857872"/>
              <a:gd name="connsiteX4" fmla="*/ 0 w 6857872"/>
              <a:gd name="connsiteY4" fmla="*/ 2203958 h 6857872"/>
              <a:gd name="connsiteX5" fmla="*/ 0 w 6857872"/>
              <a:gd name="connsiteY5" fmla="*/ 4654042 h 6857872"/>
              <a:gd name="connsiteX6" fmla="*/ 138049 w 6857872"/>
              <a:gd name="connsiteY6" fmla="*/ 4987417 h 6857872"/>
              <a:gd name="connsiteX7" fmla="*/ 1870456 w 6857872"/>
              <a:gd name="connsiteY7" fmla="*/ 6719824 h 6857872"/>
              <a:gd name="connsiteX8" fmla="*/ 2203831 w 6857872"/>
              <a:gd name="connsiteY8" fmla="*/ 6857873 h 6857872"/>
              <a:gd name="connsiteX9" fmla="*/ 4653915 w 6857872"/>
              <a:gd name="connsiteY9" fmla="*/ 6857873 h 6857872"/>
              <a:gd name="connsiteX10" fmla="*/ 4987290 w 6857872"/>
              <a:gd name="connsiteY10" fmla="*/ 6719824 h 6857872"/>
              <a:gd name="connsiteX11" fmla="*/ 6719824 w 6857872"/>
              <a:gd name="connsiteY11" fmla="*/ 4987417 h 6857872"/>
              <a:gd name="connsiteX12" fmla="*/ 6857873 w 6857872"/>
              <a:gd name="connsiteY12" fmla="*/ 4654042 h 6857872"/>
              <a:gd name="connsiteX13" fmla="*/ 6857873 w 6857872"/>
              <a:gd name="connsiteY13" fmla="*/ 2203958 h 6857872"/>
              <a:gd name="connsiteX14" fmla="*/ 6719824 w 6857872"/>
              <a:gd name="connsiteY14" fmla="*/ 1870583 h 6857872"/>
              <a:gd name="connsiteX15" fmla="*/ 4987417 w 6857872"/>
              <a:gd name="connsiteY15" fmla="*/ 138049 h 6857872"/>
              <a:gd name="connsiteX16" fmla="*/ 4654042 w 6857872"/>
              <a:gd name="connsiteY16" fmla="*/ 0 h 685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7872" h="6857872">
                <a:moveTo>
                  <a:pt x="4654042" y="0"/>
                </a:moveTo>
                <a:lnTo>
                  <a:pt x="2203958" y="0"/>
                </a:lnTo>
                <a:cubicBezTo>
                  <a:pt x="2078863" y="0"/>
                  <a:pt x="1958975" y="49657"/>
                  <a:pt x="1870583" y="138049"/>
                </a:cubicBezTo>
                <a:lnTo>
                  <a:pt x="138049" y="1870583"/>
                </a:lnTo>
                <a:cubicBezTo>
                  <a:pt x="49657" y="1958975"/>
                  <a:pt x="0" y="2078990"/>
                  <a:pt x="0" y="2203958"/>
                </a:cubicBezTo>
                <a:lnTo>
                  <a:pt x="0" y="4654042"/>
                </a:lnTo>
                <a:cubicBezTo>
                  <a:pt x="0" y="4779137"/>
                  <a:pt x="49657" y="4899025"/>
                  <a:pt x="138049" y="4987417"/>
                </a:cubicBezTo>
                <a:lnTo>
                  <a:pt x="1870456" y="6719824"/>
                </a:lnTo>
                <a:cubicBezTo>
                  <a:pt x="1958848" y="6808216"/>
                  <a:pt x="2078863" y="6857873"/>
                  <a:pt x="2203831" y="6857873"/>
                </a:cubicBezTo>
                <a:lnTo>
                  <a:pt x="4653915" y="6857873"/>
                </a:lnTo>
                <a:cubicBezTo>
                  <a:pt x="4779010" y="6857873"/>
                  <a:pt x="4898898" y="6808216"/>
                  <a:pt x="4987290" y="6719824"/>
                </a:cubicBezTo>
                <a:lnTo>
                  <a:pt x="6719824" y="4987417"/>
                </a:lnTo>
                <a:cubicBezTo>
                  <a:pt x="6808216" y="4899025"/>
                  <a:pt x="6857873" y="4779010"/>
                  <a:pt x="6857873" y="4654042"/>
                </a:cubicBezTo>
                <a:lnTo>
                  <a:pt x="6857873" y="2203958"/>
                </a:lnTo>
                <a:cubicBezTo>
                  <a:pt x="6857873" y="2078863"/>
                  <a:pt x="6808216" y="1958975"/>
                  <a:pt x="6719824" y="1870583"/>
                </a:cubicBezTo>
                <a:lnTo>
                  <a:pt x="4987417" y="138049"/>
                </a:lnTo>
                <a:cubicBezTo>
                  <a:pt x="4899025" y="49657"/>
                  <a:pt x="4779010" y="0"/>
                  <a:pt x="4654042" y="0"/>
                </a:cubicBezTo>
                <a:close/>
              </a:path>
            </a:pathLst>
          </a:custGeom>
          <a:solidFill>
            <a:schemeClr val="accent4"/>
          </a:solidFill>
          <a:ln w="24018" cap="flat">
            <a:noFill/>
            <a:prstDash val="solid"/>
            <a:miter/>
          </a:ln>
        </p:spPr>
        <p:txBody>
          <a:bodyPr rtlCol="0" anchor="ctr"/>
          <a:lstStyle/>
          <a:p>
            <a:endParaRPr lang="en-US"/>
          </a:p>
        </p:txBody>
      </p:sp>
      <p:pic>
        <p:nvPicPr>
          <p:cNvPr id="24" name="Picture 23" descr="Image">
            <a:extLst>
              <a:ext uri="{FF2B5EF4-FFF2-40B4-BE49-F238E27FC236}">
                <a16:creationId xmlns:a16="http://schemas.microsoft.com/office/drawing/2014/main" id="{5C5E11F9-099C-B2D0-48EB-26B0548054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098" t="-462" r="-1" b="1104"/>
          <a:stretch/>
        </p:blipFill>
        <p:spPr>
          <a:xfrm>
            <a:off x="5333748" y="910250"/>
            <a:ext cx="4116139" cy="5947624"/>
          </a:xfrm>
          <a:custGeom>
            <a:avLst/>
            <a:gdLst>
              <a:gd name="connsiteX0" fmla="*/ 1098383 w 4116139"/>
              <a:gd name="connsiteY0" fmla="*/ 0 h 5947624"/>
              <a:gd name="connsiteX1" fmla="*/ 4116139 w 4116139"/>
              <a:gd name="connsiteY1" fmla="*/ 0 h 5947624"/>
              <a:gd name="connsiteX2" fmla="*/ 4116139 w 4116139"/>
              <a:gd name="connsiteY2" fmla="*/ 5947624 h 5947624"/>
              <a:gd name="connsiteX3" fmla="*/ 2203831 w 4116139"/>
              <a:gd name="connsiteY3" fmla="*/ 5947624 h 5947624"/>
              <a:gd name="connsiteX4" fmla="*/ 1870456 w 4116139"/>
              <a:gd name="connsiteY4" fmla="*/ 5809575 h 5947624"/>
              <a:gd name="connsiteX5" fmla="*/ 138049 w 4116139"/>
              <a:gd name="connsiteY5" fmla="*/ 4077168 h 5947624"/>
              <a:gd name="connsiteX6" fmla="*/ 0 w 4116139"/>
              <a:gd name="connsiteY6" fmla="*/ 3743793 h 5947624"/>
              <a:gd name="connsiteX7" fmla="*/ 0 w 4116139"/>
              <a:gd name="connsiteY7" fmla="*/ 1293709 h 5947624"/>
              <a:gd name="connsiteX8" fmla="*/ 138049 w 4116139"/>
              <a:gd name="connsiteY8" fmla="*/ 960334 h 5947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6139" h="5947624">
                <a:moveTo>
                  <a:pt x="1098383" y="0"/>
                </a:moveTo>
                <a:lnTo>
                  <a:pt x="4116139" y="0"/>
                </a:lnTo>
                <a:lnTo>
                  <a:pt x="4116139" y="5947624"/>
                </a:lnTo>
                <a:lnTo>
                  <a:pt x="2203831" y="5947624"/>
                </a:lnTo>
                <a:cubicBezTo>
                  <a:pt x="2078863" y="5947624"/>
                  <a:pt x="1958848" y="5897967"/>
                  <a:pt x="1870456" y="5809575"/>
                </a:cubicBezTo>
                <a:lnTo>
                  <a:pt x="138049" y="4077168"/>
                </a:lnTo>
                <a:cubicBezTo>
                  <a:pt x="49657" y="3988776"/>
                  <a:pt x="0" y="3868888"/>
                  <a:pt x="0" y="3743793"/>
                </a:cubicBezTo>
                <a:lnTo>
                  <a:pt x="0" y="1293709"/>
                </a:lnTo>
                <a:cubicBezTo>
                  <a:pt x="0" y="1168741"/>
                  <a:pt x="49657" y="1048726"/>
                  <a:pt x="138049" y="960334"/>
                </a:cubicBezTo>
                <a:close/>
              </a:path>
            </a:pathLst>
          </a:custGeom>
        </p:spPr>
      </p:pic>
      <p:sp>
        <p:nvSpPr>
          <p:cNvPr id="16" name="Picture Placeholder 15">
            <a:extLst>
              <a:ext uri="{FF2B5EF4-FFF2-40B4-BE49-F238E27FC236}">
                <a16:creationId xmlns:a16="http://schemas.microsoft.com/office/drawing/2014/main" id="{1E4A63B1-47B7-0E1A-4427-1A19021D304B}"/>
              </a:ext>
            </a:extLst>
          </p:cNvPr>
          <p:cNvSpPr>
            <a:spLocks noGrp="1"/>
          </p:cNvSpPr>
          <p:nvPr>
            <p:ph type="pic" sz="quarter" idx="14"/>
          </p:nvPr>
        </p:nvSpPr>
        <p:spPr>
          <a:xfrm>
            <a:off x="5333747" y="1"/>
            <a:ext cx="6857873" cy="6857873"/>
          </a:xfrm>
          <a:custGeom>
            <a:avLst/>
            <a:gdLst>
              <a:gd name="connsiteX0" fmla="*/ 2203958 w 6857873"/>
              <a:gd name="connsiteY0" fmla="*/ 0 h 6857873"/>
              <a:gd name="connsiteX1" fmla="*/ 4654042 w 6857873"/>
              <a:gd name="connsiteY1" fmla="*/ 0 h 6857873"/>
              <a:gd name="connsiteX2" fmla="*/ 4987417 w 6857873"/>
              <a:gd name="connsiteY2" fmla="*/ 138049 h 6857873"/>
              <a:gd name="connsiteX3" fmla="*/ 6719824 w 6857873"/>
              <a:gd name="connsiteY3" fmla="*/ 1870583 h 6857873"/>
              <a:gd name="connsiteX4" fmla="*/ 6857873 w 6857873"/>
              <a:gd name="connsiteY4" fmla="*/ 2203958 h 6857873"/>
              <a:gd name="connsiteX5" fmla="*/ 6857873 w 6857873"/>
              <a:gd name="connsiteY5" fmla="*/ 4654042 h 6857873"/>
              <a:gd name="connsiteX6" fmla="*/ 6719824 w 6857873"/>
              <a:gd name="connsiteY6" fmla="*/ 4987417 h 6857873"/>
              <a:gd name="connsiteX7" fmla="*/ 4987290 w 6857873"/>
              <a:gd name="connsiteY7" fmla="*/ 6719824 h 6857873"/>
              <a:gd name="connsiteX8" fmla="*/ 4653915 w 6857873"/>
              <a:gd name="connsiteY8" fmla="*/ 6857873 h 6857873"/>
              <a:gd name="connsiteX9" fmla="*/ 2203831 w 6857873"/>
              <a:gd name="connsiteY9" fmla="*/ 6857873 h 6857873"/>
              <a:gd name="connsiteX10" fmla="*/ 1870456 w 6857873"/>
              <a:gd name="connsiteY10" fmla="*/ 6719824 h 6857873"/>
              <a:gd name="connsiteX11" fmla="*/ 138049 w 6857873"/>
              <a:gd name="connsiteY11" fmla="*/ 4987417 h 6857873"/>
              <a:gd name="connsiteX12" fmla="*/ 0 w 6857873"/>
              <a:gd name="connsiteY12" fmla="*/ 4654042 h 6857873"/>
              <a:gd name="connsiteX13" fmla="*/ 0 w 6857873"/>
              <a:gd name="connsiteY13" fmla="*/ 2203958 h 6857873"/>
              <a:gd name="connsiteX14" fmla="*/ 138049 w 6857873"/>
              <a:gd name="connsiteY14" fmla="*/ 1870583 h 6857873"/>
              <a:gd name="connsiteX15" fmla="*/ 1870583 w 6857873"/>
              <a:gd name="connsiteY15" fmla="*/ 138049 h 6857873"/>
              <a:gd name="connsiteX16" fmla="*/ 2203958 w 6857873"/>
              <a:gd name="connsiteY16" fmla="*/ 0 h 685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7873" h="6857873">
                <a:moveTo>
                  <a:pt x="2203958" y="0"/>
                </a:moveTo>
                <a:lnTo>
                  <a:pt x="4654042" y="0"/>
                </a:lnTo>
                <a:cubicBezTo>
                  <a:pt x="4779010" y="0"/>
                  <a:pt x="4899025" y="49657"/>
                  <a:pt x="4987417" y="138049"/>
                </a:cubicBezTo>
                <a:lnTo>
                  <a:pt x="6719824" y="1870583"/>
                </a:lnTo>
                <a:cubicBezTo>
                  <a:pt x="6808216" y="1958975"/>
                  <a:pt x="6857873" y="2078863"/>
                  <a:pt x="6857873" y="2203958"/>
                </a:cubicBezTo>
                <a:lnTo>
                  <a:pt x="6857873" y="4654042"/>
                </a:lnTo>
                <a:cubicBezTo>
                  <a:pt x="6857873" y="4779010"/>
                  <a:pt x="6808216" y="4899025"/>
                  <a:pt x="6719824" y="4987417"/>
                </a:cubicBezTo>
                <a:lnTo>
                  <a:pt x="4987290" y="6719824"/>
                </a:lnTo>
                <a:cubicBezTo>
                  <a:pt x="4898898" y="6808216"/>
                  <a:pt x="4779010" y="6857873"/>
                  <a:pt x="4653915" y="6857873"/>
                </a:cubicBezTo>
                <a:lnTo>
                  <a:pt x="2203831" y="6857873"/>
                </a:lnTo>
                <a:cubicBezTo>
                  <a:pt x="2078863" y="6857873"/>
                  <a:pt x="1958848" y="6808216"/>
                  <a:pt x="1870456" y="6719824"/>
                </a:cubicBezTo>
                <a:lnTo>
                  <a:pt x="138049" y="4987417"/>
                </a:lnTo>
                <a:cubicBezTo>
                  <a:pt x="49657" y="4899025"/>
                  <a:pt x="0" y="4779137"/>
                  <a:pt x="0" y="4654042"/>
                </a:cubicBezTo>
                <a:lnTo>
                  <a:pt x="0" y="2203958"/>
                </a:lnTo>
                <a:cubicBezTo>
                  <a:pt x="0" y="2078990"/>
                  <a:pt x="49657" y="1958975"/>
                  <a:pt x="138049" y="1870583"/>
                </a:cubicBezTo>
                <a:lnTo>
                  <a:pt x="1870583" y="138049"/>
                </a:lnTo>
                <a:cubicBezTo>
                  <a:pt x="1958975" y="49657"/>
                  <a:pt x="2078863" y="0"/>
                  <a:pt x="2203958" y="0"/>
                </a:cubicBezTo>
                <a:close/>
              </a:path>
            </a:pathLst>
          </a:custGeom>
          <a:noFill/>
        </p:spPr>
        <p:txBody>
          <a:bodyPr wrap="square" anchor="ctr">
            <a:noAutofit/>
          </a:bodyP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E640702E-06BF-8460-9C15-91CFA381D952}"/>
              </a:ext>
            </a:extLst>
          </p:cNvPr>
          <p:cNvSpPr>
            <a:spLocks noGrp="1"/>
          </p:cNvSpPr>
          <p:nvPr>
            <p:ph idx="1"/>
          </p:nvPr>
        </p:nvSpPr>
        <p:spPr>
          <a:xfrm>
            <a:off x="502491" y="1916831"/>
            <a:ext cx="4487520" cy="3795991"/>
          </a:xfrm>
        </p:spPr>
        <p:txBody>
          <a:bodyPr wrap="square" numCol="1"/>
          <a:lstStyle>
            <a:lvl1pPr>
              <a:defRPr sz="16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hidden="1">
            <a:extLst>
              <a:ext uri="{FF2B5EF4-FFF2-40B4-BE49-F238E27FC236}">
                <a16:creationId xmlns:a16="http://schemas.microsoft.com/office/drawing/2014/main" id="{92332DC7-C5F8-AA3C-F26B-B25381C6565C}"/>
              </a:ext>
            </a:extLst>
          </p:cNvPr>
          <p:cNvSpPr>
            <a:spLocks noGrp="1"/>
          </p:cNvSpPr>
          <p:nvPr>
            <p:ph type="dt" sz="half" idx="10"/>
          </p:nvPr>
        </p:nvSpPr>
        <p:spPr/>
        <p:txBody>
          <a:bodyPr/>
          <a:lstStyle/>
          <a:p>
            <a:fld id="{EFE90EC8-61A0-4F9B-93AF-407C5C9B262E}" type="datetime3">
              <a:rPr lang="en-GB" smtClean="0"/>
              <a:t>30 August, 2024</a:t>
            </a:fld>
            <a:endParaRPr lang="en-US"/>
          </a:p>
        </p:txBody>
      </p:sp>
      <p:sp>
        <p:nvSpPr>
          <p:cNvPr id="6" name="Slide Number Placeholder 5">
            <a:extLst>
              <a:ext uri="{FF2B5EF4-FFF2-40B4-BE49-F238E27FC236}">
                <a16:creationId xmlns:a16="http://schemas.microsoft.com/office/drawing/2014/main" id="{238E41FF-353B-6EE7-FC35-FFD74517D482}"/>
              </a:ext>
            </a:extLst>
          </p:cNvPr>
          <p:cNvSpPr>
            <a:spLocks noGrp="1"/>
          </p:cNvSpPr>
          <p:nvPr>
            <p:ph type="sldNum" sz="quarter" idx="12"/>
          </p:nvPr>
        </p:nvSpPr>
        <p:spPr/>
        <p:txBody>
          <a:bodyPr/>
          <a:lstStyle>
            <a:lvl1pPr>
              <a:defRPr>
                <a:solidFill>
                  <a:schemeClr val="tx1"/>
                </a:solidFill>
              </a:defRPr>
            </a:lvl1pPr>
          </a:lstStyle>
          <a:p>
            <a:fld id="{35BC334B-5606-F640-9B65-DA4F71454EC0}" type="slidenum">
              <a:rPr lang="en-US" smtClean="0"/>
              <a:pPr/>
              <a:t>‹#›</a:t>
            </a:fld>
            <a:endParaRPr lang="en-US"/>
          </a:p>
        </p:txBody>
      </p:sp>
      <p:sp>
        <p:nvSpPr>
          <p:cNvPr id="7" name="Title 1">
            <a:extLst>
              <a:ext uri="{FF2B5EF4-FFF2-40B4-BE49-F238E27FC236}">
                <a16:creationId xmlns:a16="http://schemas.microsoft.com/office/drawing/2014/main" id="{921787B8-9814-BA82-D455-6EB5684A1152}"/>
              </a:ext>
            </a:extLst>
          </p:cNvPr>
          <p:cNvSpPr>
            <a:spLocks noGrp="1"/>
          </p:cNvSpPr>
          <p:nvPr>
            <p:ph type="title"/>
          </p:nvPr>
        </p:nvSpPr>
        <p:spPr>
          <a:xfrm>
            <a:off x="502491" y="528321"/>
            <a:ext cx="10851309" cy="397056"/>
          </a:xfrm>
        </p:spPr>
        <p:txBody>
          <a:bodyPr/>
          <a:lstStyle>
            <a:lvl1pPr>
              <a:defRPr>
                <a:solidFill>
                  <a:schemeClr val="bg2"/>
                </a:solidFill>
              </a:defRPr>
            </a:lvl1pPr>
          </a:lstStyle>
          <a:p>
            <a:r>
              <a:rPr lang="en-US"/>
              <a:t>Click to edit Master title style</a:t>
            </a:r>
          </a:p>
        </p:txBody>
      </p:sp>
      <p:sp>
        <p:nvSpPr>
          <p:cNvPr id="8" name="Text Placeholder 10">
            <a:extLst>
              <a:ext uri="{FF2B5EF4-FFF2-40B4-BE49-F238E27FC236}">
                <a16:creationId xmlns:a16="http://schemas.microsoft.com/office/drawing/2014/main" id="{DD3B2834-2E1B-A112-797F-F2E5A7CE2C4C}"/>
              </a:ext>
            </a:extLst>
          </p:cNvPr>
          <p:cNvSpPr>
            <a:spLocks noGrp="1"/>
          </p:cNvSpPr>
          <p:nvPr>
            <p:ph type="body" sz="quarter" idx="15"/>
          </p:nvPr>
        </p:nvSpPr>
        <p:spPr>
          <a:xfrm>
            <a:off x="502491" y="925377"/>
            <a:ext cx="10851307" cy="231954"/>
          </a:xfrm>
        </p:spPr>
        <p:txBody>
          <a:bodyPr anchor="ctr"/>
          <a:lstStyle>
            <a:lvl1pPr marL="0" indent="0">
              <a:buNone/>
              <a:defRPr sz="1800" b="0">
                <a:solidFill>
                  <a:schemeClr val="accent4">
                    <a:lumMod val="50000"/>
                  </a:schemeClr>
                </a:solidFill>
              </a:defRPr>
            </a:lvl1pPr>
          </a:lstStyle>
          <a:p>
            <a:pPr lvl="0"/>
            <a:r>
              <a:rPr lang="en-US"/>
              <a:t>Click to edit Master text styles</a:t>
            </a:r>
          </a:p>
        </p:txBody>
      </p:sp>
      <p:sp>
        <p:nvSpPr>
          <p:cNvPr id="2" name="TextBox 1">
            <a:extLst>
              <a:ext uri="{FF2B5EF4-FFF2-40B4-BE49-F238E27FC236}">
                <a16:creationId xmlns:a16="http://schemas.microsoft.com/office/drawing/2014/main" id="{0F741C2A-73AA-8AC9-7EC4-2302A677348B}"/>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solidFill>
                  <a:schemeClr val="tx1"/>
                </a:solidFill>
              </a:rPr>
              <a:t>Axiom </a:t>
            </a:r>
            <a:r>
              <a:rPr lang="en-US" err="1">
                <a:solidFill>
                  <a:schemeClr val="tx1"/>
                </a:solidFill>
              </a:rPr>
              <a:t>Maths</a:t>
            </a:r>
            <a:endParaRPr lang="en-US">
              <a:solidFill>
                <a:schemeClr val="tx1"/>
              </a:solidFill>
            </a:endParaRPr>
          </a:p>
        </p:txBody>
      </p:sp>
    </p:spTree>
    <p:extLst>
      <p:ext uri="{BB962C8B-B14F-4D97-AF65-F5344CB8AC3E}">
        <p14:creationId xmlns:p14="http://schemas.microsoft.com/office/powerpoint/2010/main" val="38190184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ngle Column Bullets-02">
    <p:bg>
      <p:bgPr>
        <a:solidFill>
          <a:schemeClr val="bg1"/>
        </a:solidFill>
        <a:effectLst/>
      </p:bgPr>
    </p:bg>
    <p:spTree>
      <p:nvGrpSpPr>
        <p:cNvPr id="1" name=""/>
        <p:cNvGrpSpPr/>
        <p:nvPr/>
      </p:nvGrpSpPr>
      <p:grpSpPr>
        <a:xfrm>
          <a:off x="0" y="0"/>
          <a:ext cx="0" cy="0"/>
          <a:chOff x="0" y="0"/>
          <a:chExt cx="0" cy="0"/>
        </a:xfrm>
      </p:grpSpPr>
      <p:sp>
        <p:nvSpPr>
          <p:cNvPr id="19" name="Graphic 17">
            <a:extLst>
              <a:ext uri="{FF2B5EF4-FFF2-40B4-BE49-F238E27FC236}">
                <a16:creationId xmlns:a16="http://schemas.microsoft.com/office/drawing/2014/main" id="{041FEC4A-2F3E-1EC7-8504-DD13AF5F6EE5}"/>
              </a:ext>
            </a:extLst>
          </p:cNvPr>
          <p:cNvSpPr/>
          <p:nvPr/>
        </p:nvSpPr>
        <p:spPr>
          <a:xfrm>
            <a:off x="5333747" y="1"/>
            <a:ext cx="6857872" cy="6857872"/>
          </a:xfrm>
          <a:custGeom>
            <a:avLst/>
            <a:gdLst>
              <a:gd name="connsiteX0" fmla="*/ 4654042 w 6857872"/>
              <a:gd name="connsiteY0" fmla="*/ 0 h 6857872"/>
              <a:gd name="connsiteX1" fmla="*/ 2203958 w 6857872"/>
              <a:gd name="connsiteY1" fmla="*/ 0 h 6857872"/>
              <a:gd name="connsiteX2" fmla="*/ 1870583 w 6857872"/>
              <a:gd name="connsiteY2" fmla="*/ 138049 h 6857872"/>
              <a:gd name="connsiteX3" fmla="*/ 138049 w 6857872"/>
              <a:gd name="connsiteY3" fmla="*/ 1870583 h 6857872"/>
              <a:gd name="connsiteX4" fmla="*/ 0 w 6857872"/>
              <a:gd name="connsiteY4" fmla="*/ 2203958 h 6857872"/>
              <a:gd name="connsiteX5" fmla="*/ 0 w 6857872"/>
              <a:gd name="connsiteY5" fmla="*/ 4654042 h 6857872"/>
              <a:gd name="connsiteX6" fmla="*/ 138049 w 6857872"/>
              <a:gd name="connsiteY6" fmla="*/ 4987417 h 6857872"/>
              <a:gd name="connsiteX7" fmla="*/ 1870456 w 6857872"/>
              <a:gd name="connsiteY7" fmla="*/ 6719824 h 6857872"/>
              <a:gd name="connsiteX8" fmla="*/ 2203831 w 6857872"/>
              <a:gd name="connsiteY8" fmla="*/ 6857873 h 6857872"/>
              <a:gd name="connsiteX9" fmla="*/ 4653915 w 6857872"/>
              <a:gd name="connsiteY9" fmla="*/ 6857873 h 6857872"/>
              <a:gd name="connsiteX10" fmla="*/ 4987290 w 6857872"/>
              <a:gd name="connsiteY10" fmla="*/ 6719824 h 6857872"/>
              <a:gd name="connsiteX11" fmla="*/ 6719824 w 6857872"/>
              <a:gd name="connsiteY11" fmla="*/ 4987417 h 6857872"/>
              <a:gd name="connsiteX12" fmla="*/ 6857873 w 6857872"/>
              <a:gd name="connsiteY12" fmla="*/ 4654042 h 6857872"/>
              <a:gd name="connsiteX13" fmla="*/ 6857873 w 6857872"/>
              <a:gd name="connsiteY13" fmla="*/ 2203958 h 6857872"/>
              <a:gd name="connsiteX14" fmla="*/ 6719824 w 6857872"/>
              <a:gd name="connsiteY14" fmla="*/ 1870583 h 6857872"/>
              <a:gd name="connsiteX15" fmla="*/ 4987417 w 6857872"/>
              <a:gd name="connsiteY15" fmla="*/ 138049 h 6857872"/>
              <a:gd name="connsiteX16" fmla="*/ 4654042 w 6857872"/>
              <a:gd name="connsiteY16" fmla="*/ 0 h 685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7872" h="6857872">
                <a:moveTo>
                  <a:pt x="4654042" y="0"/>
                </a:moveTo>
                <a:lnTo>
                  <a:pt x="2203958" y="0"/>
                </a:lnTo>
                <a:cubicBezTo>
                  <a:pt x="2078863" y="0"/>
                  <a:pt x="1958975" y="49657"/>
                  <a:pt x="1870583" y="138049"/>
                </a:cubicBezTo>
                <a:lnTo>
                  <a:pt x="138049" y="1870583"/>
                </a:lnTo>
                <a:cubicBezTo>
                  <a:pt x="49657" y="1958975"/>
                  <a:pt x="0" y="2078990"/>
                  <a:pt x="0" y="2203958"/>
                </a:cubicBezTo>
                <a:lnTo>
                  <a:pt x="0" y="4654042"/>
                </a:lnTo>
                <a:cubicBezTo>
                  <a:pt x="0" y="4779137"/>
                  <a:pt x="49657" y="4899025"/>
                  <a:pt x="138049" y="4987417"/>
                </a:cubicBezTo>
                <a:lnTo>
                  <a:pt x="1870456" y="6719824"/>
                </a:lnTo>
                <a:cubicBezTo>
                  <a:pt x="1958848" y="6808216"/>
                  <a:pt x="2078863" y="6857873"/>
                  <a:pt x="2203831" y="6857873"/>
                </a:cubicBezTo>
                <a:lnTo>
                  <a:pt x="4653915" y="6857873"/>
                </a:lnTo>
                <a:cubicBezTo>
                  <a:pt x="4779010" y="6857873"/>
                  <a:pt x="4898898" y="6808216"/>
                  <a:pt x="4987290" y="6719824"/>
                </a:cubicBezTo>
                <a:lnTo>
                  <a:pt x="6719824" y="4987417"/>
                </a:lnTo>
                <a:cubicBezTo>
                  <a:pt x="6808216" y="4899025"/>
                  <a:pt x="6857873" y="4779010"/>
                  <a:pt x="6857873" y="4654042"/>
                </a:cubicBezTo>
                <a:lnTo>
                  <a:pt x="6857873" y="2203958"/>
                </a:lnTo>
                <a:cubicBezTo>
                  <a:pt x="6857873" y="2078863"/>
                  <a:pt x="6808216" y="1958975"/>
                  <a:pt x="6719824" y="1870583"/>
                </a:cubicBezTo>
                <a:lnTo>
                  <a:pt x="4987417" y="138049"/>
                </a:lnTo>
                <a:cubicBezTo>
                  <a:pt x="4899025" y="49657"/>
                  <a:pt x="4779010" y="0"/>
                  <a:pt x="4654042" y="0"/>
                </a:cubicBezTo>
                <a:close/>
              </a:path>
            </a:pathLst>
          </a:custGeom>
          <a:solidFill>
            <a:schemeClr val="bg2"/>
          </a:solidFill>
          <a:ln w="24018" cap="flat">
            <a:noFill/>
            <a:prstDash val="solid"/>
            <a:miter/>
          </a:ln>
        </p:spPr>
        <p:txBody>
          <a:bodyPr rtlCol="0" anchor="ctr"/>
          <a:lstStyle/>
          <a:p>
            <a:endParaRPr lang="en-US"/>
          </a:p>
        </p:txBody>
      </p:sp>
      <p:pic>
        <p:nvPicPr>
          <p:cNvPr id="24" name="Picture 23" descr="Image">
            <a:extLst>
              <a:ext uri="{FF2B5EF4-FFF2-40B4-BE49-F238E27FC236}">
                <a16:creationId xmlns:a16="http://schemas.microsoft.com/office/drawing/2014/main" id="{5C5E11F9-099C-B2D0-48EB-26B0548054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098" t="-462" r="-1" b="1104"/>
          <a:stretch/>
        </p:blipFill>
        <p:spPr>
          <a:xfrm>
            <a:off x="5333748" y="910250"/>
            <a:ext cx="4116139" cy="5947624"/>
          </a:xfrm>
          <a:custGeom>
            <a:avLst/>
            <a:gdLst>
              <a:gd name="connsiteX0" fmla="*/ 1098383 w 4116139"/>
              <a:gd name="connsiteY0" fmla="*/ 0 h 5947624"/>
              <a:gd name="connsiteX1" fmla="*/ 4116139 w 4116139"/>
              <a:gd name="connsiteY1" fmla="*/ 0 h 5947624"/>
              <a:gd name="connsiteX2" fmla="*/ 4116139 w 4116139"/>
              <a:gd name="connsiteY2" fmla="*/ 5947624 h 5947624"/>
              <a:gd name="connsiteX3" fmla="*/ 2203831 w 4116139"/>
              <a:gd name="connsiteY3" fmla="*/ 5947624 h 5947624"/>
              <a:gd name="connsiteX4" fmla="*/ 1870456 w 4116139"/>
              <a:gd name="connsiteY4" fmla="*/ 5809575 h 5947624"/>
              <a:gd name="connsiteX5" fmla="*/ 138049 w 4116139"/>
              <a:gd name="connsiteY5" fmla="*/ 4077168 h 5947624"/>
              <a:gd name="connsiteX6" fmla="*/ 0 w 4116139"/>
              <a:gd name="connsiteY6" fmla="*/ 3743793 h 5947624"/>
              <a:gd name="connsiteX7" fmla="*/ 0 w 4116139"/>
              <a:gd name="connsiteY7" fmla="*/ 1293709 h 5947624"/>
              <a:gd name="connsiteX8" fmla="*/ 138049 w 4116139"/>
              <a:gd name="connsiteY8" fmla="*/ 960334 h 5947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6139" h="5947624">
                <a:moveTo>
                  <a:pt x="1098383" y="0"/>
                </a:moveTo>
                <a:lnTo>
                  <a:pt x="4116139" y="0"/>
                </a:lnTo>
                <a:lnTo>
                  <a:pt x="4116139" y="5947624"/>
                </a:lnTo>
                <a:lnTo>
                  <a:pt x="2203831" y="5947624"/>
                </a:lnTo>
                <a:cubicBezTo>
                  <a:pt x="2078863" y="5947624"/>
                  <a:pt x="1958848" y="5897967"/>
                  <a:pt x="1870456" y="5809575"/>
                </a:cubicBezTo>
                <a:lnTo>
                  <a:pt x="138049" y="4077168"/>
                </a:lnTo>
                <a:cubicBezTo>
                  <a:pt x="49657" y="3988776"/>
                  <a:pt x="0" y="3868888"/>
                  <a:pt x="0" y="3743793"/>
                </a:cubicBezTo>
                <a:lnTo>
                  <a:pt x="0" y="1293709"/>
                </a:lnTo>
                <a:cubicBezTo>
                  <a:pt x="0" y="1168741"/>
                  <a:pt x="49657" y="1048726"/>
                  <a:pt x="138049" y="960334"/>
                </a:cubicBezTo>
                <a:close/>
              </a:path>
            </a:pathLst>
          </a:custGeom>
        </p:spPr>
      </p:pic>
      <p:sp>
        <p:nvSpPr>
          <p:cNvPr id="16" name="Picture Placeholder 15">
            <a:extLst>
              <a:ext uri="{FF2B5EF4-FFF2-40B4-BE49-F238E27FC236}">
                <a16:creationId xmlns:a16="http://schemas.microsoft.com/office/drawing/2014/main" id="{1E4A63B1-47B7-0E1A-4427-1A19021D304B}"/>
              </a:ext>
            </a:extLst>
          </p:cNvPr>
          <p:cNvSpPr>
            <a:spLocks noGrp="1"/>
          </p:cNvSpPr>
          <p:nvPr>
            <p:ph type="pic" sz="quarter" idx="14"/>
          </p:nvPr>
        </p:nvSpPr>
        <p:spPr>
          <a:xfrm>
            <a:off x="5333747" y="1"/>
            <a:ext cx="6857873" cy="6857873"/>
          </a:xfrm>
          <a:custGeom>
            <a:avLst/>
            <a:gdLst>
              <a:gd name="connsiteX0" fmla="*/ 2203958 w 6857873"/>
              <a:gd name="connsiteY0" fmla="*/ 0 h 6857873"/>
              <a:gd name="connsiteX1" fmla="*/ 4654042 w 6857873"/>
              <a:gd name="connsiteY1" fmla="*/ 0 h 6857873"/>
              <a:gd name="connsiteX2" fmla="*/ 4987417 w 6857873"/>
              <a:gd name="connsiteY2" fmla="*/ 138049 h 6857873"/>
              <a:gd name="connsiteX3" fmla="*/ 6719824 w 6857873"/>
              <a:gd name="connsiteY3" fmla="*/ 1870583 h 6857873"/>
              <a:gd name="connsiteX4" fmla="*/ 6857873 w 6857873"/>
              <a:gd name="connsiteY4" fmla="*/ 2203958 h 6857873"/>
              <a:gd name="connsiteX5" fmla="*/ 6857873 w 6857873"/>
              <a:gd name="connsiteY5" fmla="*/ 4654042 h 6857873"/>
              <a:gd name="connsiteX6" fmla="*/ 6719824 w 6857873"/>
              <a:gd name="connsiteY6" fmla="*/ 4987417 h 6857873"/>
              <a:gd name="connsiteX7" fmla="*/ 4987290 w 6857873"/>
              <a:gd name="connsiteY7" fmla="*/ 6719824 h 6857873"/>
              <a:gd name="connsiteX8" fmla="*/ 4653915 w 6857873"/>
              <a:gd name="connsiteY8" fmla="*/ 6857873 h 6857873"/>
              <a:gd name="connsiteX9" fmla="*/ 2203831 w 6857873"/>
              <a:gd name="connsiteY9" fmla="*/ 6857873 h 6857873"/>
              <a:gd name="connsiteX10" fmla="*/ 1870456 w 6857873"/>
              <a:gd name="connsiteY10" fmla="*/ 6719824 h 6857873"/>
              <a:gd name="connsiteX11" fmla="*/ 138049 w 6857873"/>
              <a:gd name="connsiteY11" fmla="*/ 4987417 h 6857873"/>
              <a:gd name="connsiteX12" fmla="*/ 0 w 6857873"/>
              <a:gd name="connsiteY12" fmla="*/ 4654042 h 6857873"/>
              <a:gd name="connsiteX13" fmla="*/ 0 w 6857873"/>
              <a:gd name="connsiteY13" fmla="*/ 2203958 h 6857873"/>
              <a:gd name="connsiteX14" fmla="*/ 138049 w 6857873"/>
              <a:gd name="connsiteY14" fmla="*/ 1870583 h 6857873"/>
              <a:gd name="connsiteX15" fmla="*/ 1870583 w 6857873"/>
              <a:gd name="connsiteY15" fmla="*/ 138049 h 6857873"/>
              <a:gd name="connsiteX16" fmla="*/ 2203958 w 6857873"/>
              <a:gd name="connsiteY16" fmla="*/ 0 h 685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7873" h="6857873">
                <a:moveTo>
                  <a:pt x="2203958" y="0"/>
                </a:moveTo>
                <a:lnTo>
                  <a:pt x="4654042" y="0"/>
                </a:lnTo>
                <a:cubicBezTo>
                  <a:pt x="4779010" y="0"/>
                  <a:pt x="4899025" y="49657"/>
                  <a:pt x="4987417" y="138049"/>
                </a:cubicBezTo>
                <a:lnTo>
                  <a:pt x="6719824" y="1870583"/>
                </a:lnTo>
                <a:cubicBezTo>
                  <a:pt x="6808216" y="1958975"/>
                  <a:pt x="6857873" y="2078863"/>
                  <a:pt x="6857873" y="2203958"/>
                </a:cubicBezTo>
                <a:lnTo>
                  <a:pt x="6857873" y="4654042"/>
                </a:lnTo>
                <a:cubicBezTo>
                  <a:pt x="6857873" y="4779010"/>
                  <a:pt x="6808216" y="4899025"/>
                  <a:pt x="6719824" y="4987417"/>
                </a:cubicBezTo>
                <a:lnTo>
                  <a:pt x="4987290" y="6719824"/>
                </a:lnTo>
                <a:cubicBezTo>
                  <a:pt x="4898898" y="6808216"/>
                  <a:pt x="4779010" y="6857873"/>
                  <a:pt x="4653915" y="6857873"/>
                </a:cubicBezTo>
                <a:lnTo>
                  <a:pt x="2203831" y="6857873"/>
                </a:lnTo>
                <a:cubicBezTo>
                  <a:pt x="2078863" y="6857873"/>
                  <a:pt x="1958848" y="6808216"/>
                  <a:pt x="1870456" y="6719824"/>
                </a:cubicBezTo>
                <a:lnTo>
                  <a:pt x="138049" y="4987417"/>
                </a:lnTo>
                <a:cubicBezTo>
                  <a:pt x="49657" y="4899025"/>
                  <a:pt x="0" y="4779137"/>
                  <a:pt x="0" y="4654042"/>
                </a:cubicBezTo>
                <a:lnTo>
                  <a:pt x="0" y="2203958"/>
                </a:lnTo>
                <a:cubicBezTo>
                  <a:pt x="0" y="2078990"/>
                  <a:pt x="49657" y="1958975"/>
                  <a:pt x="138049" y="1870583"/>
                </a:cubicBezTo>
                <a:lnTo>
                  <a:pt x="1870583" y="138049"/>
                </a:lnTo>
                <a:cubicBezTo>
                  <a:pt x="1958975" y="49657"/>
                  <a:pt x="2078863" y="0"/>
                  <a:pt x="2203958" y="0"/>
                </a:cubicBezTo>
                <a:close/>
              </a:path>
            </a:pathLst>
          </a:custGeom>
          <a:noFill/>
        </p:spPr>
        <p:txBody>
          <a:bodyPr wrap="square" anchor="ctr">
            <a:noAutofit/>
          </a:bodyP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E640702E-06BF-8460-9C15-91CFA381D952}"/>
              </a:ext>
            </a:extLst>
          </p:cNvPr>
          <p:cNvSpPr>
            <a:spLocks noGrp="1"/>
          </p:cNvSpPr>
          <p:nvPr>
            <p:ph idx="1"/>
          </p:nvPr>
        </p:nvSpPr>
        <p:spPr>
          <a:xfrm>
            <a:off x="502489" y="1916831"/>
            <a:ext cx="4487522" cy="3795991"/>
          </a:xfrm>
        </p:spPr>
        <p:txBody>
          <a:bodyPr wrap="square" numCol="1"/>
          <a:lstStyle>
            <a:lvl1pPr>
              <a:defRPr sz="16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hidden="1">
            <a:extLst>
              <a:ext uri="{FF2B5EF4-FFF2-40B4-BE49-F238E27FC236}">
                <a16:creationId xmlns:a16="http://schemas.microsoft.com/office/drawing/2014/main" id="{92332DC7-C5F8-AA3C-F26B-B25381C6565C}"/>
              </a:ext>
            </a:extLst>
          </p:cNvPr>
          <p:cNvSpPr>
            <a:spLocks noGrp="1"/>
          </p:cNvSpPr>
          <p:nvPr>
            <p:ph type="dt" sz="half" idx="10"/>
          </p:nvPr>
        </p:nvSpPr>
        <p:spPr/>
        <p:txBody>
          <a:bodyPr/>
          <a:lstStyle/>
          <a:p>
            <a:fld id="{59507C80-647D-475B-914E-E2E6D305F83A}" type="datetime3">
              <a:rPr lang="en-GB" smtClean="0"/>
              <a:t>30 August, 2024</a:t>
            </a:fld>
            <a:endParaRPr lang="en-US"/>
          </a:p>
        </p:txBody>
      </p:sp>
      <p:sp>
        <p:nvSpPr>
          <p:cNvPr id="6" name="Slide Number Placeholder 5">
            <a:extLst>
              <a:ext uri="{FF2B5EF4-FFF2-40B4-BE49-F238E27FC236}">
                <a16:creationId xmlns:a16="http://schemas.microsoft.com/office/drawing/2014/main" id="{238E41FF-353B-6EE7-FC35-FFD74517D482}"/>
              </a:ext>
            </a:extLst>
          </p:cNvPr>
          <p:cNvSpPr>
            <a:spLocks noGrp="1"/>
          </p:cNvSpPr>
          <p:nvPr>
            <p:ph type="sldNum" sz="quarter" idx="12"/>
          </p:nvPr>
        </p:nvSpPr>
        <p:spPr/>
        <p:txBody>
          <a:bodyPr/>
          <a:lstStyle/>
          <a:p>
            <a:fld id="{35BC334B-5606-F640-9B65-DA4F71454EC0}" type="slidenum">
              <a:rPr lang="en-US" smtClean="0"/>
              <a:t>‹#›</a:t>
            </a:fld>
            <a:endParaRPr lang="en-US"/>
          </a:p>
        </p:txBody>
      </p:sp>
      <p:sp>
        <p:nvSpPr>
          <p:cNvPr id="9" name="Title 1">
            <a:extLst>
              <a:ext uri="{FF2B5EF4-FFF2-40B4-BE49-F238E27FC236}">
                <a16:creationId xmlns:a16="http://schemas.microsoft.com/office/drawing/2014/main" id="{5DB7CF7C-F21C-CDB8-5D79-6D02D6781127}"/>
              </a:ext>
            </a:extLst>
          </p:cNvPr>
          <p:cNvSpPr>
            <a:spLocks noGrp="1"/>
          </p:cNvSpPr>
          <p:nvPr>
            <p:ph type="title"/>
          </p:nvPr>
        </p:nvSpPr>
        <p:spPr>
          <a:xfrm>
            <a:off x="502491" y="528321"/>
            <a:ext cx="10851309" cy="397056"/>
          </a:xfrm>
        </p:spPr>
        <p:txBody>
          <a:bodyPr/>
          <a:lstStyle/>
          <a:p>
            <a:r>
              <a:rPr lang="en-US"/>
              <a:t>Click to edit Master title style</a:t>
            </a:r>
          </a:p>
        </p:txBody>
      </p:sp>
      <p:sp>
        <p:nvSpPr>
          <p:cNvPr id="10" name="Text Placeholder 10">
            <a:extLst>
              <a:ext uri="{FF2B5EF4-FFF2-40B4-BE49-F238E27FC236}">
                <a16:creationId xmlns:a16="http://schemas.microsoft.com/office/drawing/2014/main" id="{5563C623-DAE6-717D-BA15-C4AE96CB615A}"/>
              </a:ext>
            </a:extLst>
          </p:cNvPr>
          <p:cNvSpPr>
            <a:spLocks noGrp="1"/>
          </p:cNvSpPr>
          <p:nvPr>
            <p:ph type="body" sz="quarter" idx="15"/>
          </p:nvPr>
        </p:nvSpPr>
        <p:spPr>
          <a:xfrm>
            <a:off x="502489" y="925377"/>
            <a:ext cx="10851309" cy="231954"/>
          </a:xfrm>
        </p:spPr>
        <p:txBody>
          <a:bodyPr anchor="ctr"/>
          <a:lstStyle>
            <a:lvl1pPr marL="0" indent="0">
              <a:buNone/>
              <a:defRPr sz="1800" b="0">
                <a:solidFill>
                  <a:schemeClr val="accent4">
                    <a:lumMod val="50000"/>
                  </a:schemeClr>
                </a:solidFill>
              </a:defRPr>
            </a:lvl1pPr>
          </a:lstStyle>
          <a:p>
            <a:pPr lvl="0"/>
            <a:r>
              <a:rPr lang="en-US"/>
              <a:t>Click to edit Master text styles</a:t>
            </a:r>
          </a:p>
        </p:txBody>
      </p:sp>
      <p:sp>
        <p:nvSpPr>
          <p:cNvPr id="2" name="TextBox 1">
            <a:extLst>
              <a:ext uri="{FF2B5EF4-FFF2-40B4-BE49-F238E27FC236}">
                <a16:creationId xmlns:a16="http://schemas.microsoft.com/office/drawing/2014/main" id="{6DCA3DBD-B96F-8BBB-0C23-32F52E32F579}"/>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3778125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amp; Bullet Column">
    <p:bg>
      <p:bgPr>
        <a:solidFill>
          <a:schemeClr val="bg1"/>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E4A63B1-47B7-0E1A-4427-1A19021D304B}"/>
              </a:ext>
            </a:extLst>
          </p:cNvPr>
          <p:cNvSpPr>
            <a:spLocks noGrp="1"/>
          </p:cNvSpPr>
          <p:nvPr>
            <p:ph type="pic" sz="quarter" idx="14"/>
          </p:nvPr>
        </p:nvSpPr>
        <p:spPr>
          <a:xfrm>
            <a:off x="5333747" y="1"/>
            <a:ext cx="6857873" cy="6857873"/>
          </a:xfrm>
          <a:custGeom>
            <a:avLst/>
            <a:gdLst>
              <a:gd name="connsiteX0" fmla="*/ 2203958 w 6857873"/>
              <a:gd name="connsiteY0" fmla="*/ 0 h 6857873"/>
              <a:gd name="connsiteX1" fmla="*/ 4654042 w 6857873"/>
              <a:gd name="connsiteY1" fmla="*/ 0 h 6857873"/>
              <a:gd name="connsiteX2" fmla="*/ 4987417 w 6857873"/>
              <a:gd name="connsiteY2" fmla="*/ 138049 h 6857873"/>
              <a:gd name="connsiteX3" fmla="*/ 6719824 w 6857873"/>
              <a:gd name="connsiteY3" fmla="*/ 1870583 h 6857873"/>
              <a:gd name="connsiteX4" fmla="*/ 6857873 w 6857873"/>
              <a:gd name="connsiteY4" fmla="*/ 2203958 h 6857873"/>
              <a:gd name="connsiteX5" fmla="*/ 6857873 w 6857873"/>
              <a:gd name="connsiteY5" fmla="*/ 4654042 h 6857873"/>
              <a:gd name="connsiteX6" fmla="*/ 6719824 w 6857873"/>
              <a:gd name="connsiteY6" fmla="*/ 4987417 h 6857873"/>
              <a:gd name="connsiteX7" fmla="*/ 4987290 w 6857873"/>
              <a:gd name="connsiteY7" fmla="*/ 6719824 h 6857873"/>
              <a:gd name="connsiteX8" fmla="*/ 4653915 w 6857873"/>
              <a:gd name="connsiteY8" fmla="*/ 6857873 h 6857873"/>
              <a:gd name="connsiteX9" fmla="*/ 2203831 w 6857873"/>
              <a:gd name="connsiteY9" fmla="*/ 6857873 h 6857873"/>
              <a:gd name="connsiteX10" fmla="*/ 1870456 w 6857873"/>
              <a:gd name="connsiteY10" fmla="*/ 6719824 h 6857873"/>
              <a:gd name="connsiteX11" fmla="*/ 138049 w 6857873"/>
              <a:gd name="connsiteY11" fmla="*/ 4987417 h 6857873"/>
              <a:gd name="connsiteX12" fmla="*/ 0 w 6857873"/>
              <a:gd name="connsiteY12" fmla="*/ 4654042 h 6857873"/>
              <a:gd name="connsiteX13" fmla="*/ 0 w 6857873"/>
              <a:gd name="connsiteY13" fmla="*/ 2203958 h 6857873"/>
              <a:gd name="connsiteX14" fmla="*/ 138049 w 6857873"/>
              <a:gd name="connsiteY14" fmla="*/ 1870583 h 6857873"/>
              <a:gd name="connsiteX15" fmla="*/ 1870583 w 6857873"/>
              <a:gd name="connsiteY15" fmla="*/ 138049 h 6857873"/>
              <a:gd name="connsiteX16" fmla="*/ 2203958 w 6857873"/>
              <a:gd name="connsiteY16" fmla="*/ 0 h 685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7873" h="6857873">
                <a:moveTo>
                  <a:pt x="2203958" y="0"/>
                </a:moveTo>
                <a:lnTo>
                  <a:pt x="4654042" y="0"/>
                </a:lnTo>
                <a:cubicBezTo>
                  <a:pt x="4779010" y="0"/>
                  <a:pt x="4899025" y="49657"/>
                  <a:pt x="4987417" y="138049"/>
                </a:cubicBezTo>
                <a:lnTo>
                  <a:pt x="6719824" y="1870583"/>
                </a:lnTo>
                <a:cubicBezTo>
                  <a:pt x="6808216" y="1958975"/>
                  <a:pt x="6857873" y="2078863"/>
                  <a:pt x="6857873" y="2203958"/>
                </a:cubicBezTo>
                <a:lnTo>
                  <a:pt x="6857873" y="4654042"/>
                </a:lnTo>
                <a:cubicBezTo>
                  <a:pt x="6857873" y="4779010"/>
                  <a:pt x="6808216" y="4899025"/>
                  <a:pt x="6719824" y="4987417"/>
                </a:cubicBezTo>
                <a:lnTo>
                  <a:pt x="4987290" y="6719824"/>
                </a:lnTo>
                <a:cubicBezTo>
                  <a:pt x="4898898" y="6808216"/>
                  <a:pt x="4779010" y="6857873"/>
                  <a:pt x="4653915" y="6857873"/>
                </a:cubicBezTo>
                <a:lnTo>
                  <a:pt x="2203831" y="6857873"/>
                </a:lnTo>
                <a:cubicBezTo>
                  <a:pt x="2078863" y="6857873"/>
                  <a:pt x="1958848" y="6808216"/>
                  <a:pt x="1870456" y="6719824"/>
                </a:cubicBezTo>
                <a:lnTo>
                  <a:pt x="138049" y="4987417"/>
                </a:lnTo>
                <a:cubicBezTo>
                  <a:pt x="49657" y="4899025"/>
                  <a:pt x="0" y="4779137"/>
                  <a:pt x="0" y="4654042"/>
                </a:cubicBezTo>
                <a:lnTo>
                  <a:pt x="0" y="2203958"/>
                </a:lnTo>
                <a:cubicBezTo>
                  <a:pt x="0" y="2078990"/>
                  <a:pt x="49657" y="1958975"/>
                  <a:pt x="138049" y="1870583"/>
                </a:cubicBezTo>
                <a:lnTo>
                  <a:pt x="1870583" y="138049"/>
                </a:lnTo>
                <a:cubicBezTo>
                  <a:pt x="1958975" y="49657"/>
                  <a:pt x="2078863" y="0"/>
                  <a:pt x="2203958" y="0"/>
                </a:cubicBezTo>
                <a:close/>
              </a:path>
            </a:pathLst>
          </a:custGeom>
          <a:solidFill>
            <a:schemeClr val="bg1"/>
          </a:solidFill>
        </p:spPr>
        <p:txBody>
          <a:bodyPr wrap="square" anchor="ctr">
            <a:noAutofit/>
          </a:bodyP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E0EBF192-7BDC-DC97-5633-EBBB3687C92E}"/>
              </a:ext>
            </a:extLst>
          </p:cNvPr>
          <p:cNvSpPr>
            <a:spLocks noGrp="1"/>
          </p:cNvSpPr>
          <p:nvPr>
            <p:ph type="title" hasCustomPrompt="1"/>
          </p:nvPr>
        </p:nvSpPr>
        <p:spPr>
          <a:xfrm>
            <a:off x="335360" y="365125"/>
            <a:ext cx="4654651" cy="1768475"/>
          </a:xfrm>
        </p:spPr>
        <p:txBody>
          <a:bodyPr anchor="b">
            <a:normAutofit/>
          </a:bodyPr>
          <a:lstStyle>
            <a:lvl1pPr marL="173038" indent="-173038">
              <a:tabLst/>
              <a:defRPr sz="2800">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640702E-06BF-8460-9C15-91CFA381D952}"/>
              </a:ext>
            </a:extLst>
          </p:cNvPr>
          <p:cNvSpPr>
            <a:spLocks noGrp="1"/>
          </p:cNvSpPr>
          <p:nvPr>
            <p:ph idx="1"/>
          </p:nvPr>
        </p:nvSpPr>
        <p:spPr>
          <a:xfrm>
            <a:off x="502491" y="3204753"/>
            <a:ext cx="4487520" cy="2997780"/>
          </a:xfrm>
        </p:spPr>
        <p:txBody>
          <a:bodyPr wrap="square" numCol="1"/>
          <a:lstStyle>
            <a:lvl1pPr>
              <a:defRPr sz="16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hidden="1">
            <a:extLst>
              <a:ext uri="{FF2B5EF4-FFF2-40B4-BE49-F238E27FC236}">
                <a16:creationId xmlns:a16="http://schemas.microsoft.com/office/drawing/2014/main" id="{92332DC7-C5F8-AA3C-F26B-B25381C6565C}"/>
              </a:ext>
            </a:extLst>
          </p:cNvPr>
          <p:cNvSpPr>
            <a:spLocks noGrp="1"/>
          </p:cNvSpPr>
          <p:nvPr>
            <p:ph type="dt" sz="half" idx="10"/>
          </p:nvPr>
        </p:nvSpPr>
        <p:spPr/>
        <p:txBody>
          <a:bodyPr/>
          <a:lstStyle/>
          <a:p>
            <a:fld id="{E1954C9B-DE48-45B4-B362-5F95F8E1192E}" type="datetime3">
              <a:rPr lang="en-GB" smtClean="0"/>
              <a:t>30 August, 2024</a:t>
            </a:fld>
            <a:endParaRPr lang="en-US"/>
          </a:p>
        </p:txBody>
      </p:sp>
      <p:sp>
        <p:nvSpPr>
          <p:cNvPr id="6" name="Slide Number Placeholder 5">
            <a:extLst>
              <a:ext uri="{FF2B5EF4-FFF2-40B4-BE49-F238E27FC236}">
                <a16:creationId xmlns:a16="http://schemas.microsoft.com/office/drawing/2014/main" id="{238E41FF-353B-6EE7-FC35-FFD74517D482}"/>
              </a:ext>
            </a:extLst>
          </p:cNvPr>
          <p:cNvSpPr>
            <a:spLocks noGrp="1"/>
          </p:cNvSpPr>
          <p:nvPr>
            <p:ph type="sldNum" sz="quarter" idx="12"/>
          </p:nvPr>
        </p:nvSpPr>
        <p:spPr/>
        <p:txBody>
          <a:bodyPr/>
          <a:lstStyle/>
          <a:p>
            <a:fld id="{35BC334B-5606-F640-9B65-DA4F71454EC0}" type="slidenum">
              <a:rPr lang="en-US" smtClean="0"/>
              <a:t>‹#›</a:t>
            </a:fld>
            <a:endParaRPr lang="en-US"/>
          </a:p>
        </p:txBody>
      </p:sp>
      <p:sp>
        <p:nvSpPr>
          <p:cNvPr id="7" name="Text Placeholder 10">
            <a:extLst>
              <a:ext uri="{FF2B5EF4-FFF2-40B4-BE49-F238E27FC236}">
                <a16:creationId xmlns:a16="http://schemas.microsoft.com/office/drawing/2014/main" id="{2CF82B93-EB75-CDC9-E037-1754A1967374}"/>
              </a:ext>
            </a:extLst>
          </p:cNvPr>
          <p:cNvSpPr>
            <a:spLocks noGrp="1"/>
          </p:cNvSpPr>
          <p:nvPr>
            <p:ph type="body" sz="quarter" idx="13"/>
          </p:nvPr>
        </p:nvSpPr>
        <p:spPr>
          <a:xfrm>
            <a:off x="502491" y="2614285"/>
            <a:ext cx="4487520" cy="471487"/>
          </a:xfrm>
        </p:spPr>
        <p:txBody>
          <a:bodyPr anchor="ctr"/>
          <a:lstStyle>
            <a:lvl1pPr marL="0" indent="0">
              <a:buNone/>
              <a:defRPr sz="1800" b="1">
                <a:solidFill>
                  <a:schemeClr val="accent3"/>
                </a:solidFill>
              </a:defRPr>
            </a:lvl1pPr>
          </a:lstStyle>
          <a:p>
            <a:pPr lvl="0"/>
            <a:r>
              <a:rPr lang="en-US"/>
              <a:t>Click to edit Master text styles</a:t>
            </a:r>
          </a:p>
        </p:txBody>
      </p:sp>
      <p:sp>
        <p:nvSpPr>
          <p:cNvPr id="8" name="TextBox 7">
            <a:extLst>
              <a:ext uri="{FF2B5EF4-FFF2-40B4-BE49-F238E27FC236}">
                <a16:creationId xmlns:a16="http://schemas.microsoft.com/office/drawing/2014/main" id="{CB93A8FF-0AA5-1E94-8ECB-E3DFD10C18C7}"/>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2293897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02">
    <p:bg>
      <p:bgPr>
        <a:solidFill>
          <a:schemeClr val="bg1"/>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7DC83D34-09E7-B8FE-679F-C6D01E6DA91A}"/>
              </a:ext>
            </a:extLst>
          </p:cNvPr>
          <p:cNvSpPr>
            <a:spLocks noGrp="1"/>
          </p:cNvSpPr>
          <p:nvPr>
            <p:ph type="pic" sz="quarter" idx="13"/>
          </p:nvPr>
        </p:nvSpPr>
        <p:spPr>
          <a:xfrm>
            <a:off x="7473862" y="0"/>
            <a:ext cx="4718138" cy="6858000"/>
          </a:xfrm>
          <a:custGeom>
            <a:avLst/>
            <a:gdLst>
              <a:gd name="connsiteX0" fmla="*/ 2205305 w 4718138"/>
              <a:gd name="connsiteY0" fmla="*/ 0 h 6858000"/>
              <a:gd name="connsiteX1" fmla="*/ 4656634 w 4718138"/>
              <a:gd name="connsiteY1" fmla="*/ 0 h 6858000"/>
              <a:gd name="connsiteX2" fmla="*/ 4718138 w 4718138"/>
              <a:gd name="connsiteY2" fmla="*/ 4194 h 6858000"/>
              <a:gd name="connsiteX3" fmla="*/ 4718138 w 4718138"/>
              <a:gd name="connsiteY3" fmla="*/ 6858000 h 6858000"/>
              <a:gd name="connsiteX4" fmla="*/ 2143672 w 4718138"/>
              <a:gd name="connsiteY4" fmla="*/ 6858000 h 6858000"/>
              <a:gd name="connsiteX5" fmla="*/ 1871600 w 4718138"/>
              <a:gd name="connsiteY5" fmla="*/ 6723934 h 6858000"/>
              <a:gd name="connsiteX6" fmla="*/ 138133 w 4718138"/>
              <a:gd name="connsiteY6" fmla="*/ 4990467 h 6858000"/>
              <a:gd name="connsiteX7" fmla="*/ 0 w 4718138"/>
              <a:gd name="connsiteY7" fmla="*/ 4656889 h 6858000"/>
              <a:gd name="connsiteX8" fmla="*/ 0 w 4718138"/>
              <a:gd name="connsiteY8" fmla="*/ 2205306 h 6858000"/>
              <a:gd name="connsiteX9" fmla="*/ 138133 w 4718138"/>
              <a:gd name="connsiteY9" fmla="*/ 1871728 h 6858000"/>
              <a:gd name="connsiteX10" fmla="*/ 1871727 w 4718138"/>
              <a:gd name="connsiteY10" fmla="*/ 138133 h 6858000"/>
              <a:gd name="connsiteX11" fmla="*/ 2205305 w 4718138"/>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18138" h="6858000">
                <a:moveTo>
                  <a:pt x="2205305" y="0"/>
                </a:moveTo>
                <a:lnTo>
                  <a:pt x="4656634" y="0"/>
                </a:lnTo>
                <a:lnTo>
                  <a:pt x="4718138" y="4194"/>
                </a:lnTo>
                <a:lnTo>
                  <a:pt x="4718138" y="6858000"/>
                </a:lnTo>
                <a:lnTo>
                  <a:pt x="2143672" y="6858000"/>
                </a:lnTo>
                <a:cubicBezTo>
                  <a:pt x="2041249" y="6844530"/>
                  <a:pt x="1945432" y="6797766"/>
                  <a:pt x="1871600" y="6723934"/>
                </a:cubicBezTo>
                <a:lnTo>
                  <a:pt x="138133" y="4990467"/>
                </a:lnTo>
                <a:cubicBezTo>
                  <a:pt x="49689" y="4902022"/>
                  <a:pt x="0" y="4782060"/>
                  <a:pt x="0" y="4656889"/>
                </a:cubicBezTo>
                <a:lnTo>
                  <a:pt x="0" y="2205306"/>
                </a:lnTo>
                <a:cubicBezTo>
                  <a:pt x="0" y="2080261"/>
                  <a:pt x="49689" y="1960174"/>
                  <a:pt x="138133" y="1871728"/>
                </a:cubicBezTo>
                <a:lnTo>
                  <a:pt x="1871727" y="138133"/>
                </a:lnTo>
                <a:cubicBezTo>
                  <a:pt x="1960174" y="49687"/>
                  <a:pt x="2080134" y="0"/>
                  <a:pt x="2205305" y="0"/>
                </a:cubicBezTo>
                <a:close/>
              </a:path>
            </a:pathLst>
          </a:custGeom>
          <a:solidFill>
            <a:schemeClr val="bg1"/>
          </a:solidFill>
        </p:spPr>
        <p:txBody>
          <a:bodyPr wrap="square" anchor="ctr">
            <a:noAutofit/>
          </a:bodyP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409B74E1-1AE0-474C-55ED-677060E8A45D}"/>
              </a:ext>
            </a:extLst>
          </p:cNvPr>
          <p:cNvSpPr>
            <a:spLocks noGrp="1"/>
          </p:cNvSpPr>
          <p:nvPr>
            <p:ph type="ctrTitle" hasCustomPrompt="1"/>
          </p:nvPr>
        </p:nvSpPr>
        <p:spPr>
          <a:xfrm>
            <a:off x="1415480" y="1547761"/>
            <a:ext cx="5211744" cy="1648285"/>
          </a:xfrm>
        </p:spPr>
        <p:txBody>
          <a:bodyPr anchor="b">
            <a:normAutofit/>
          </a:bodyPr>
          <a:lstStyle>
            <a:lvl1pPr algn="l">
              <a:defRPr sz="2800"/>
            </a:lvl1pPr>
          </a:lstStyle>
          <a:p>
            <a:r>
              <a:rPr lang="en-US"/>
              <a:t>Click to edit Master title style</a:t>
            </a:r>
            <a:br>
              <a:rPr lang="en-US"/>
            </a:br>
            <a:r>
              <a:rPr lang="en-US"/>
              <a:t>Click to edit Master title style</a:t>
            </a:r>
          </a:p>
        </p:txBody>
      </p:sp>
      <p:sp>
        <p:nvSpPr>
          <p:cNvPr id="3" name="Subtitle 2">
            <a:extLst>
              <a:ext uri="{FF2B5EF4-FFF2-40B4-BE49-F238E27FC236}">
                <a16:creationId xmlns:a16="http://schemas.microsoft.com/office/drawing/2014/main" id="{8B93B9D5-245E-E1E5-EECF-E0EFA716F218}"/>
              </a:ext>
            </a:extLst>
          </p:cNvPr>
          <p:cNvSpPr>
            <a:spLocks noGrp="1"/>
          </p:cNvSpPr>
          <p:nvPr>
            <p:ph type="subTitle" idx="1"/>
          </p:nvPr>
        </p:nvSpPr>
        <p:spPr>
          <a:xfrm>
            <a:off x="1415479" y="3774568"/>
            <a:ext cx="5211745" cy="305310"/>
          </a:xfrm>
        </p:spPr>
        <p:txBody>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705314-19A9-46AE-758D-AFF48B667981}"/>
              </a:ext>
            </a:extLst>
          </p:cNvPr>
          <p:cNvSpPr>
            <a:spLocks noGrp="1"/>
          </p:cNvSpPr>
          <p:nvPr>
            <p:ph type="dt" sz="half" idx="10"/>
          </p:nvPr>
        </p:nvSpPr>
        <p:spPr/>
        <p:txBody>
          <a:bodyPr/>
          <a:lstStyle/>
          <a:p>
            <a:fld id="{1FDB0BC6-B44F-4B66-838A-4D43A2464798}" type="datetime3">
              <a:rPr lang="en-GB" smtClean="0"/>
              <a:t>30 August, 2024</a:t>
            </a:fld>
            <a:endParaRPr lang="en-US"/>
          </a:p>
        </p:txBody>
      </p:sp>
      <p:pic>
        <p:nvPicPr>
          <p:cNvPr id="9" name="AxiomMaths_pos_2col.png" descr="AxiomMaths_pos_2col.png">
            <a:extLst>
              <a:ext uri="{FF2B5EF4-FFF2-40B4-BE49-F238E27FC236}">
                <a16:creationId xmlns:a16="http://schemas.microsoft.com/office/drawing/2014/main" id="{8449DA30-B6EA-5121-61AB-6581F8D52F7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1938" y="678143"/>
            <a:ext cx="2465710" cy="853515"/>
          </a:xfrm>
          <a:prstGeom prst="rect">
            <a:avLst/>
          </a:prstGeom>
          <a:ln w="12700">
            <a:miter lim="400000"/>
          </a:ln>
        </p:spPr>
      </p:pic>
      <p:pic>
        <p:nvPicPr>
          <p:cNvPr id="10" name="Image" descr="Image">
            <a:extLst>
              <a:ext uri="{FF2B5EF4-FFF2-40B4-BE49-F238E27FC236}">
                <a16:creationId xmlns:a16="http://schemas.microsoft.com/office/drawing/2014/main" id="{0CB5DBC9-61B6-B6A7-9DFD-B229CB681E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1" y="4859748"/>
            <a:ext cx="3746986" cy="1998253"/>
          </a:xfrm>
          <a:prstGeom prst="rect">
            <a:avLst/>
          </a:prstGeom>
          <a:ln w="12700">
            <a:miter lim="400000"/>
          </a:ln>
        </p:spPr>
      </p:pic>
      <p:pic>
        <p:nvPicPr>
          <p:cNvPr id="11" name="Image" descr="Image">
            <a:extLst>
              <a:ext uri="{FF2B5EF4-FFF2-40B4-BE49-F238E27FC236}">
                <a16:creationId xmlns:a16="http://schemas.microsoft.com/office/drawing/2014/main" id="{8128D0DA-9C42-5CA9-C6B9-8A9520A818D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344203" y="0"/>
            <a:ext cx="4594338" cy="2286674"/>
          </a:xfrm>
          <a:prstGeom prst="rect">
            <a:avLst/>
          </a:prstGeom>
          <a:ln w="12700">
            <a:miter lim="400000"/>
          </a:ln>
        </p:spPr>
      </p:pic>
      <p:sp>
        <p:nvSpPr>
          <p:cNvPr id="8" name="Text Placeholder 7">
            <a:extLst>
              <a:ext uri="{FF2B5EF4-FFF2-40B4-BE49-F238E27FC236}">
                <a16:creationId xmlns:a16="http://schemas.microsoft.com/office/drawing/2014/main" id="{2954AE5A-833C-71B1-1E86-431AE9827FA6}"/>
              </a:ext>
            </a:extLst>
          </p:cNvPr>
          <p:cNvSpPr>
            <a:spLocks noGrp="1"/>
          </p:cNvSpPr>
          <p:nvPr>
            <p:ph type="body" sz="quarter" idx="14" hasCustomPrompt="1"/>
          </p:nvPr>
        </p:nvSpPr>
        <p:spPr>
          <a:xfrm>
            <a:off x="1415479" y="3384273"/>
            <a:ext cx="5211744" cy="305310"/>
          </a:xfrm>
        </p:spPr>
        <p:txBody>
          <a:bodyPr anchor="ctr"/>
          <a:lstStyle>
            <a:lvl1pPr marL="0" indent="0">
              <a:buNone/>
              <a:defRPr sz="2000"/>
            </a:lvl1pPr>
          </a:lstStyle>
          <a:p>
            <a:pPr lvl="0"/>
            <a:r>
              <a:rPr lang="en-US"/>
              <a:t>Click to edit subheading</a:t>
            </a:r>
          </a:p>
        </p:txBody>
      </p:sp>
    </p:spTree>
    <p:extLst>
      <p:ext uri="{BB962C8B-B14F-4D97-AF65-F5344CB8AC3E}">
        <p14:creationId xmlns:p14="http://schemas.microsoft.com/office/powerpoint/2010/main" val="1681417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Photo Left">
    <p:bg>
      <p:bgRef idx="1001">
        <a:schemeClr val="bg1"/>
      </p:bgRef>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07673BB8-F8E0-579B-73A2-60FB11EB2C34}"/>
              </a:ext>
            </a:extLst>
          </p:cNvPr>
          <p:cNvSpPr>
            <a:spLocks noGrp="1"/>
          </p:cNvSpPr>
          <p:nvPr>
            <p:ph type="pic" sz="quarter" idx="16"/>
          </p:nvPr>
        </p:nvSpPr>
        <p:spPr>
          <a:xfrm>
            <a:off x="1" y="1017906"/>
            <a:ext cx="3123819" cy="5324983"/>
          </a:xfrm>
          <a:custGeom>
            <a:avLst/>
            <a:gdLst>
              <a:gd name="connsiteX0" fmla="*/ 0 w 3123819"/>
              <a:gd name="connsiteY0" fmla="*/ 0 h 5324983"/>
              <a:gd name="connsiteX1" fmla="*/ 1412748 w 3123819"/>
              <a:gd name="connsiteY1" fmla="*/ 0 h 5324983"/>
              <a:gd name="connsiteX2" fmla="*/ 1671574 w 3123819"/>
              <a:gd name="connsiteY2" fmla="*/ 107188 h 5324983"/>
              <a:gd name="connsiteX3" fmla="*/ 3016631 w 3123819"/>
              <a:gd name="connsiteY3" fmla="*/ 1452372 h 5324983"/>
              <a:gd name="connsiteX4" fmla="*/ 3123819 w 3123819"/>
              <a:gd name="connsiteY4" fmla="*/ 1711198 h 5324983"/>
              <a:gd name="connsiteX5" fmla="*/ 3123819 w 3123819"/>
              <a:gd name="connsiteY5" fmla="*/ 3613785 h 5324983"/>
              <a:gd name="connsiteX6" fmla="*/ 3016631 w 3123819"/>
              <a:gd name="connsiteY6" fmla="*/ 3872611 h 5324983"/>
              <a:gd name="connsiteX7" fmla="*/ 1671447 w 3123819"/>
              <a:gd name="connsiteY7" fmla="*/ 5217795 h 5324983"/>
              <a:gd name="connsiteX8" fmla="*/ 1412621 w 3123819"/>
              <a:gd name="connsiteY8" fmla="*/ 5324983 h 5324983"/>
              <a:gd name="connsiteX9" fmla="*/ 0 w 3123819"/>
              <a:gd name="connsiteY9" fmla="*/ 5324983 h 532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23819" h="5324983">
                <a:moveTo>
                  <a:pt x="0" y="0"/>
                </a:moveTo>
                <a:lnTo>
                  <a:pt x="1412748" y="0"/>
                </a:lnTo>
                <a:cubicBezTo>
                  <a:pt x="1509776" y="0"/>
                  <a:pt x="1602867" y="38481"/>
                  <a:pt x="1671574" y="107188"/>
                </a:cubicBezTo>
                <a:lnTo>
                  <a:pt x="3016631" y="1452372"/>
                </a:lnTo>
                <a:cubicBezTo>
                  <a:pt x="3085211" y="1520952"/>
                  <a:pt x="3123819" y="1614043"/>
                  <a:pt x="3123819" y="1711198"/>
                </a:cubicBezTo>
                <a:lnTo>
                  <a:pt x="3123819" y="3613785"/>
                </a:lnTo>
                <a:cubicBezTo>
                  <a:pt x="3123819" y="3710813"/>
                  <a:pt x="3085338" y="3803904"/>
                  <a:pt x="3016631" y="3872611"/>
                </a:cubicBezTo>
                <a:lnTo>
                  <a:pt x="1671447" y="5217795"/>
                </a:lnTo>
                <a:cubicBezTo>
                  <a:pt x="1602867" y="5286375"/>
                  <a:pt x="1509776" y="5324983"/>
                  <a:pt x="1412621" y="5324983"/>
                </a:cubicBezTo>
                <a:lnTo>
                  <a:pt x="0" y="5324983"/>
                </a:lnTo>
                <a:close/>
              </a:path>
            </a:pathLst>
          </a:custGeom>
          <a:noFill/>
        </p:spPr>
        <p:txBody>
          <a:bodyPr wrap="square" anchor="ctr">
            <a:noAutofit/>
          </a:bodyPr>
          <a:lstStyle>
            <a:lvl1pPr marL="0" indent="0" algn="ctr">
              <a:buNone/>
              <a:defRPr/>
            </a:lvl1pPr>
          </a:lstStyle>
          <a:p>
            <a:r>
              <a:rPr lang="en-US"/>
              <a:t>Click icon to add picture</a:t>
            </a:r>
          </a:p>
        </p:txBody>
      </p:sp>
      <p:sp>
        <p:nvSpPr>
          <p:cNvPr id="23" name="Freeform 22">
            <a:extLst>
              <a:ext uri="{FF2B5EF4-FFF2-40B4-BE49-F238E27FC236}">
                <a16:creationId xmlns:a16="http://schemas.microsoft.com/office/drawing/2014/main" id="{5E8692FE-96C4-F23C-DB96-B827CF556C9D}"/>
              </a:ext>
            </a:extLst>
          </p:cNvPr>
          <p:cNvSpPr>
            <a:spLocks noChangeAspect="1"/>
          </p:cNvSpPr>
          <p:nvPr/>
        </p:nvSpPr>
        <p:spPr>
          <a:xfrm flipH="1">
            <a:off x="0" y="1021081"/>
            <a:ext cx="3133776" cy="5321808"/>
          </a:xfrm>
          <a:custGeom>
            <a:avLst/>
            <a:gdLst>
              <a:gd name="connsiteX0" fmla="*/ 1710719 w 3133776"/>
              <a:gd name="connsiteY0" fmla="*/ 0 h 5321808"/>
              <a:gd name="connsiteX1" fmla="*/ 1451953 w 3133776"/>
              <a:gd name="connsiteY1" fmla="*/ 107191 h 5321808"/>
              <a:gd name="connsiteX2" fmla="*/ 107154 w 3133776"/>
              <a:gd name="connsiteY2" fmla="*/ 1452461 h 5321808"/>
              <a:gd name="connsiteX3" fmla="*/ 0 w 3133776"/>
              <a:gd name="connsiteY3" fmla="*/ 1711317 h 5321808"/>
              <a:gd name="connsiteX4" fmla="*/ 0 w 3133776"/>
              <a:gd name="connsiteY4" fmla="*/ 3613746 h 5321808"/>
              <a:gd name="connsiteX5" fmla="*/ 107154 w 3133776"/>
              <a:gd name="connsiteY5" fmla="*/ 3872602 h 5321808"/>
              <a:gd name="connsiteX6" fmla="*/ 1451854 w 3133776"/>
              <a:gd name="connsiteY6" fmla="*/ 5217773 h 5321808"/>
              <a:gd name="connsiteX7" fmla="*/ 1662908 w 3133776"/>
              <a:gd name="connsiteY7" fmla="*/ 5321808 h 5321808"/>
              <a:gd name="connsiteX8" fmla="*/ 3133776 w 3133776"/>
              <a:gd name="connsiteY8" fmla="*/ 5321808 h 5321808"/>
              <a:gd name="connsiteX9" fmla="*/ 3133776 w 3133776"/>
              <a:gd name="connsiteY9" fmla="*/ 1416 h 5321808"/>
              <a:gd name="connsiteX10" fmla="*/ 3067675 w 3133776"/>
              <a:gd name="connsiteY10" fmla="*/ 1315 h 5321808"/>
              <a:gd name="connsiteX11" fmla="*/ 1710719 w 3133776"/>
              <a:gd name="connsiteY11" fmla="*/ 0 h 5321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3776" h="5321808">
                <a:moveTo>
                  <a:pt x="1710719" y="0"/>
                </a:moveTo>
                <a:cubicBezTo>
                  <a:pt x="1613620" y="0"/>
                  <a:pt x="1520563" y="38557"/>
                  <a:pt x="1451953" y="107191"/>
                </a:cubicBezTo>
                <a:lnTo>
                  <a:pt x="107154" y="1452461"/>
                </a:lnTo>
                <a:cubicBezTo>
                  <a:pt x="38545" y="1521095"/>
                  <a:pt x="0" y="1614283"/>
                  <a:pt x="0" y="1711317"/>
                </a:cubicBezTo>
                <a:lnTo>
                  <a:pt x="0" y="3613746"/>
                </a:lnTo>
                <a:cubicBezTo>
                  <a:pt x="0" y="3710879"/>
                  <a:pt x="38545" y="3803969"/>
                  <a:pt x="107154" y="3872602"/>
                </a:cubicBezTo>
                <a:lnTo>
                  <a:pt x="1451854" y="5217773"/>
                </a:lnTo>
                <a:cubicBezTo>
                  <a:pt x="1509127" y="5275066"/>
                  <a:pt x="1583455" y="5311355"/>
                  <a:pt x="1662908" y="5321808"/>
                </a:cubicBezTo>
                <a:lnTo>
                  <a:pt x="3133776" y="5321808"/>
                </a:lnTo>
                <a:lnTo>
                  <a:pt x="3133776" y="1416"/>
                </a:lnTo>
                <a:lnTo>
                  <a:pt x="3067675" y="1315"/>
                </a:lnTo>
                <a:cubicBezTo>
                  <a:pt x="2466071" y="463"/>
                  <a:pt x="1710719" y="0"/>
                  <a:pt x="1710719" y="0"/>
                </a:cubicBezTo>
                <a:close/>
              </a:path>
            </a:pathLst>
          </a:custGeom>
          <a:solidFill>
            <a:schemeClr val="tx2"/>
          </a:solidFill>
          <a:ln w="15312" cap="flat">
            <a:noFill/>
            <a:prstDash val="solid"/>
            <a:miter/>
          </a:ln>
        </p:spPr>
        <p:txBody>
          <a:bodyPr rtlCol="0" anchor="ctr"/>
          <a:lstStyle/>
          <a:p>
            <a:endParaRPr lang="en-US"/>
          </a:p>
        </p:txBody>
      </p:sp>
      <p:pic>
        <p:nvPicPr>
          <p:cNvPr id="26" name="Picture 25" descr="Image">
            <a:extLst>
              <a:ext uri="{FF2B5EF4-FFF2-40B4-BE49-F238E27FC236}">
                <a16:creationId xmlns:a16="http://schemas.microsoft.com/office/drawing/2014/main" id="{810D09A9-0E51-F0B9-691A-3BCFF3C7C18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021081"/>
            <a:ext cx="2026024" cy="5004248"/>
          </a:xfrm>
          <a:custGeom>
            <a:avLst/>
            <a:gdLst>
              <a:gd name="connsiteX0" fmla="*/ 1423057 w 2026024"/>
              <a:gd name="connsiteY0" fmla="*/ 0 h 5004248"/>
              <a:gd name="connsiteX1" fmla="*/ 1681823 w 2026024"/>
              <a:gd name="connsiteY1" fmla="*/ 107191 h 5004248"/>
              <a:gd name="connsiteX2" fmla="*/ 2026024 w 2026024"/>
              <a:gd name="connsiteY2" fmla="*/ 451513 h 5004248"/>
              <a:gd name="connsiteX3" fmla="*/ 2026024 w 2026024"/>
              <a:gd name="connsiteY3" fmla="*/ 4873551 h 5004248"/>
              <a:gd name="connsiteX4" fmla="*/ 1895372 w 2026024"/>
              <a:gd name="connsiteY4" fmla="*/ 5004248 h 5004248"/>
              <a:gd name="connsiteX5" fmla="*/ 0 w 2026024"/>
              <a:gd name="connsiteY5" fmla="*/ 5004248 h 5004248"/>
              <a:gd name="connsiteX6" fmla="*/ 0 w 2026024"/>
              <a:gd name="connsiteY6" fmla="*/ 1416 h 5004248"/>
              <a:gd name="connsiteX7" fmla="*/ 66101 w 2026024"/>
              <a:gd name="connsiteY7" fmla="*/ 1315 h 5004248"/>
              <a:gd name="connsiteX8" fmla="*/ 1423057 w 2026024"/>
              <a:gd name="connsiteY8" fmla="*/ 0 h 5004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6024" h="5004248">
                <a:moveTo>
                  <a:pt x="1423057" y="0"/>
                </a:moveTo>
                <a:cubicBezTo>
                  <a:pt x="1520156" y="0"/>
                  <a:pt x="1613213" y="38557"/>
                  <a:pt x="1681823" y="107191"/>
                </a:cubicBezTo>
                <a:lnTo>
                  <a:pt x="2026024" y="451513"/>
                </a:lnTo>
                <a:lnTo>
                  <a:pt x="2026024" y="4873551"/>
                </a:lnTo>
                <a:lnTo>
                  <a:pt x="1895372" y="5004248"/>
                </a:lnTo>
                <a:lnTo>
                  <a:pt x="0" y="5004248"/>
                </a:lnTo>
                <a:lnTo>
                  <a:pt x="0" y="1416"/>
                </a:lnTo>
                <a:lnTo>
                  <a:pt x="66101" y="1315"/>
                </a:lnTo>
                <a:cubicBezTo>
                  <a:pt x="667705" y="463"/>
                  <a:pt x="1423057" y="0"/>
                  <a:pt x="1423057" y="0"/>
                </a:cubicBezTo>
                <a:close/>
              </a:path>
            </a:pathLst>
          </a:custGeom>
          <a:ln w="12700">
            <a:miter lim="400000"/>
          </a:ln>
        </p:spPr>
      </p:pic>
      <p:sp>
        <p:nvSpPr>
          <p:cNvPr id="2" name="Title 1">
            <a:extLst>
              <a:ext uri="{FF2B5EF4-FFF2-40B4-BE49-F238E27FC236}">
                <a16:creationId xmlns:a16="http://schemas.microsoft.com/office/drawing/2014/main" id="{E0EBF192-7BDC-DC97-5633-EBBB3687C92E}"/>
              </a:ext>
            </a:extLst>
          </p:cNvPr>
          <p:cNvSpPr>
            <a:spLocks noGrp="1"/>
          </p:cNvSpPr>
          <p:nvPr>
            <p:ph type="title"/>
          </p:nvPr>
        </p:nvSpPr>
        <p:spPr/>
        <p:txBody>
          <a:bodyPr/>
          <a:lstStyle>
            <a:lvl1pPr>
              <a:defRPr>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640702E-06BF-8460-9C15-91CFA381D952}"/>
              </a:ext>
            </a:extLst>
          </p:cNvPr>
          <p:cNvSpPr>
            <a:spLocks noGrp="1"/>
          </p:cNvSpPr>
          <p:nvPr>
            <p:ph idx="1"/>
          </p:nvPr>
        </p:nvSpPr>
        <p:spPr>
          <a:xfrm>
            <a:off x="3709851" y="2569028"/>
            <a:ext cx="3236971" cy="3352800"/>
          </a:xfrm>
        </p:spPr>
        <p:txBody>
          <a:bodyPr wrap="square" numCol="1"/>
          <a:lstStyle>
            <a:lvl1pPr>
              <a:defRPr sz="16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hidden="1">
            <a:extLst>
              <a:ext uri="{FF2B5EF4-FFF2-40B4-BE49-F238E27FC236}">
                <a16:creationId xmlns:a16="http://schemas.microsoft.com/office/drawing/2014/main" id="{92332DC7-C5F8-AA3C-F26B-B25381C6565C}"/>
              </a:ext>
            </a:extLst>
          </p:cNvPr>
          <p:cNvSpPr>
            <a:spLocks noGrp="1"/>
          </p:cNvSpPr>
          <p:nvPr>
            <p:ph type="dt" sz="half" idx="10"/>
          </p:nvPr>
        </p:nvSpPr>
        <p:spPr/>
        <p:txBody>
          <a:bodyPr/>
          <a:lstStyle/>
          <a:p>
            <a:fld id="{0B6FB748-E9E8-4EC1-A16B-B585F4CA5F5D}" type="datetime3">
              <a:rPr lang="en-GB" smtClean="0"/>
              <a:t>30 August, 2024</a:t>
            </a:fld>
            <a:endParaRPr lang="en-US"/>
          </a:p>
        </p:txBody>
      </p:sp>
      <p:sp>
        <p:nvSpPr>
          <p:cNvPr id="6" name="Slide Number Placeholder 5">
            <a:extLst>
              <a:ext uri="{FF2B5EF4-FFF2-40B4-BE49-F238E27FC236}">
                <a16:creationId xmlns:a16="http://schemas.microsoft.com/office/drawing/2014/main" id="{238E41FF-353B-6EE7-FC35-FFD74517D482}"/>
              </a:ext>
            </a:extLst>
          </p:cNvPr>
          <p:cNvSpPr>
            <a:spLocks noGrp="1"/>
          </p:cNvSpPr>
          <p:nvPr>
            <p:ph type="sldNum" sz="quarter" idx="12"/>
          </p:nvPr>
        </p:nvSpPr>
        <p:spPr/>
        <p:txBody>
          <a:bodyPr/>
          <a:lstStyle/>
          <a:p>
            <a:fld id="{35BC334B-5606-F640-9B65-DA4F71454EC0}" type="slidenum">
              <a:rPr lang="en-US" smtClean="0"/>
              <a:t>‹#›</a:t>
            </a:fld>
            <a:endParaRPr lang="en-US"/>
          </a:p>
        </p:txBody>
      </p:sp>
      <p:pic>
        <p:nvPicPr>
          <p:cNvPr id="7" name="Image" descr="Image">
            <a:extLst>
              <a:ext uri="{FF2B5EF4-FFF2-40B4-BE49-F238E27FC236}">
                <a16:creationId xmlns:a16="http://schemas.microsoft.com/office/drawing/2014/main" id="{6CF5AE07-1250-9BE7-EFD2-98F210CC50C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955031" y="0"/>
            <a:ext cx="3236969" cy="2692277"/>
          </a:xfrm>
          <a:prstGeom prst="rect">
            <a:avLst/>
          </a:prstGeom>
          <a:ln w="12700">
            <a:miter lim="400000"/>
          </a:ln>
        </p:spPr>
      </p:pic>
      <p:sp>
        <p:nvSpPr>
          <p:cNvPr id="11" name="Text Placeholder 10">
            <a:extLst>
              <a:ext uri="{FF2B5EF4-FFF2-40B4-BE49-F238E27FC236}">
                <a16:creationId xmlns:a16="http://schemas.microsoft.com/office/drawing/2014/main" id="{6B1F7EAC-FFF1-2985-B408-CD042CB35ED7}"/>
              </a:ext>
            </a:extLst>
          </p:cNvPr>
          <p:cNvSpPr>
            <a:spLocks noGrp="1"/>
          </p:cNvSpPr>
          <p:nvPr>
            <p:ph type="body" sz="quarter" idx="13"/>
          </p:nvPr>
        </p:nvSpPr>
        <p:spPr>
          <a:xfrm>
            <a:off x="3709851" y="1987826"/>
            <a:ext cx="3236970" cy="471487"/>
          </a:xfrm>
        </p:spPr>
        <p:txBody>
          <a:bodyPr anchor="ctr"/>
          <a:lstStyle>
            <a:lvl1pPr marL="0" indent="0">
              <a:buNone/>
              <a:defRPr sz="1800" b="1">
                <a:solidFill>
                  <a:schemeClr val="bg2"/>
                </a:solidFill>
              </a:defRPr>
            </a:lvl1pPr>
          </a:lstStyle>
          <a:p>
            <a:pPr lvl="0"/>
            <a:r>
              <a:rPr lang="en-US"/>
              <a:t>Click to edit Master text styles</a:t>
            </a:r>
          </a:p>
        </p:txBody>
      </p:sp>
      <p:sp>
        <p:nvSpPr>
          <p:cNvPr id="17" name="Content Placeholder 2">
            <a:extLst>
              <a:ext uri="{FF2B5EF4-FFF2-40B4-BE49-F238E27FC236}">
                <a16:creationId xmlns:a16="http://schemas.microsoft.com/office/drawing/2014/main" id="{7D79A6B4-943B-7EEB-A4FA-0B84461E87C7}"/>
              </a:ext>
            </a:extLst>
          </p:cNvPr>
          <p:cNvSpPr>
            <a:spLocks noGrp="1"/>
          </p:cNvSpPr>
          <p:nvPr>
            <p:ph idx="17"/>
          </p:nvPr>
        </p:nvSpPr>
        <p:spPr>
          <a:xfrm>
            <a:off x="7460629" y="2569028"/>
            <a:ext cx="3236970" cy="3352800"/>
          </a:xfrm>
        </p:spPr>
        <p:txBody>
          <a:bodyPr wrap="square" numCol="1"/>
          <a:lstStyle>
            <a:lvl1pPr>
              <a:defRPr sz="16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0">
            <a:extLst>
              <a:ext uri="{FF2B5EF4-FFF2-40B4-BE49-F238E27FC236}">
                <a16:creationId xmlns:a16="http://schemas.microsoft.com/office/drawing/2014/main" id="{1369D007-2538-89CA-DFCE-79C2171B9090}"/>
              </a:ext>
            </a:extLst>
          </p:cNvPr>
          <p:cNvSpPr>
            <a:spLocks noGrp="1"/>
          </p:cNvSpPr>
          <p:nvPr>
            <p:ph type="body" sz="quarter" idx="18"/>
          </p:nvPr>
        </p:nvSpPr>
        <p:spPr>
          <a:xfrm>
            <a:off x="7460628" y="1987826"/>
            <a:ext cx="3236969" cy="471487"/>
          </a:xfrm>
        </p:spPr>
        <p:txBody>
          <a:bodyPr anchor="ctr"/>
          <a:lstStyle>
            <a:lvl1pPr marL="0" indent="0">
              <a:buNone/>
              <a:defRPr sz="1800" b="1">
                <a:solidFill>
                  <a:schemeClr val="bg2"/>
                </a:solidFill>
              </a:defRPr>
            </a:lvl1pPr>
          </a:lstStyle>
          <a:p>
            <a:pPr lvl="0"/>
            <a:r>
              <a:rPr lang="en-US"/>
              <a:t>Click to edit Master text styles</a:t>
            </a:r>
          </a:p>
        </p:txBody>
      </p:sp>
      <p:sp>
        <p:nvSpPr>
          <p:cNvPr id="8" name="TextBox 7">
            <a:extLst>
              <a:ext uri="{FF2B5EF4-FFF2-40B4-BE49-F238E27FC236}">
                <a16:creationId xmlns:a16="http://schemas.microsoft.com/office/drawing/2014/main" id="{A612C5BB-100D-AA16-B2EB-F6B756933DFB}"/>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34722727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Photo Left, Quote">
    <p:bg>
      <p:bgPr>
        <a:solidFill>
          <a:schemeClr val="bg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F7EFC62D-EA7F-751F-4980-1C6479565960}"/>
              </a:ext>
            </a:extLst>
          </p:cNvPr>
          <p:cNvSpPr>
            <a:spLocks noChangeAspect="1"/>
          </p:cNvSpPr>
          <p:nvPr userDrawn="1"/>
        </p:nvSpPr>
        <p:spPr>
          <a:xfrm flipH="1">
            <a:off x="0" y="582478"/>
            <a:ext cx="3316849" cy="5632704"/>
          </a:xfrm>
          <a:custGeom>
            <a:avLst/>
            <a:gdLst>
              <a:gd name="connsiteX0" fmla="*/ 1710719 w 3133776"/>
              <a:gd name="connsiteY0" fmla="*/ 0 h 5321808"/>
              <a:gd name="connsiteX1" fmla="*/ 1451953 w 3133776"/>
              <a:gd name="connsiteY1" fmla="*/ 107191 h 5321808"/>
              <a:gd name="connsiteX2" fmla="*/ 107154 w 3133776"/>
              <a:gd name="connsiteY2" fmla="*/ 1452461 h 5321808"/>
              <a:gd name="connsiteX3" fmla="*/ 0 w 3133776"/>
              <a:gd name="connsiteY3" fmla="*/ 1711317 h 5321808"/>
              <a:gd name="connsiteX4" fmla="*/ 0 w 3133776"/>
              <a:gd name="connsiteY4" fmla="*/ 3613746 h 5321808"/>
              <a:gd name="connsiteX5" fmla="*/ 107154 w 3133776"/>
              <a:gd name="connsiteY5" fmla="*/ 3872602 h 5321808"/>
              <a:gd name="connsiteX6" fmla="*/ 1451854 w 3133776"/>
              <a:gd name="connsiteY6" fmla="*/ 5217773 h 5321808"/>
              <a:gd name="connsiteX7" fmla="*/ 1662908 w 3133776"/>
              <a:gd name="connsiteY7" fmla="*/ 5321808 h 5321808"/>
              <a:gd name="connsiteX8" fmla="*/ 3133776 w 3133776"/>
              <a:gd name="connsiteY8" fmla="*/ 5321808 h 5321808"/>
              <a:gd name="connsiteX9" fmla="*/ 3133776 w 3133776"/>
              <a:gd name="connsiteY9" fmla="*/ 1416 h 5321808"/>
              <a:gd name="connsiteX10" fmla="*/ 3067675 w 3133776"/>
              <a:gd name="connsiteY10" fmla="*/ 1315 h 5321808"/>
              <a:gd name="connsiteX11" fmla="*/ 1710719 w 3133776"/>
              <a:gd name="connsiteY11" fmla="*/ 0 h 5321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3776" h="5321808">
                <a:moveTo>
                  <a:pt x="1710719" y="0"/>
                </a:moveTo>
                <a:cubicBezTo>
                  <a:pt x="1613620" y="0"/>
                  <a:pt x="1520563" y="38557"/>
                  <a:pt x="1451953" y="107191"/>
                </a:cubicBezTo>
                <a:lnTo>
                  <a:pt x="107154" y="1452461"/>
                </a:lnTo>
                <a:cubicBezTo>
                  <a:pt x="38545" y="1521095"/>
                  <a:pt x="0" y="1614283"/>
                  <a:pt x="0" y="1711317"/>
                </a:cubicBezTo>
                <a:lnTo>
                  <a:pt x="0" y="3613746"/>
                </a:lnTo>
                <a:cubicBezTo>
                  <a:pt x="0" y="3710879"/>
                  <a:pt x="38545" y="3803969"/>
                  <a:pt x="107154" y="3872602"/>
                </a:cubicBezTo>
                <a:lnTo>
                  <a:pt x="1451854" y="5217773"/>
                </a:lnTo>
                <a:cubicBezTo>
                  <a:pt x="1509127" y="5275066"/>
                  <a:pt x="1583455" y="5311355"/>
                  <a:pt x="1662908" y="5321808"/>
                </a:cubicBezTo>
                <a:lnTo>
                  <a:pt x="3133776" y="5321808"/>
                </a:lnTo>
                <a:lnTo>
                  <a:pt x="3133776" y="1416"/>
                </a:lnTo>
                <a:lnTo>
                  <a:pt x="3067675" y="1315"/>
                </a:lnTo>
                <a:cubicBezTo>
                  <a:pt x="2466071" y="463"/>
                  <a:pt x="1710719" y="0"/>
                  <a:pt x="1710719" y="0"/>
                </a:cubicBezTo>
                <a:close/>
              </a:path>
            </a:pathLst>
          </a:custGeom>
          <a:solidFill>
            <a:schemeClr val="tx2"/>
          </a:solidFill>
          <a:ln w="15312" cap="flat">
            <a:noFill/>
            <a:prstDash val="solid"/>
            <a:miter/>
          </a:ln>
        </p:spPr>
        <p:txBody>
          <a:bodyPr rtlCol="0" anchor="ctr"/>
          <a:lstStyle/>
          <a:p>
            <a:endParaRPr lang="en-US"/>
          </a:p>
        </p:txBody>
      </p:sp>
      <p:pic>
        <p:nvPicPr>
          <p:cNvPr id="9" name="Picture 8" descr="Image">
            <a:extLst>
              <a:ext uri="{FF2B5EF4-FFF2-40B4-BE49-F238E27FC236}">
                <a16:creationId xmlns:a16="http://schemas.microsoft.com/office/drawing/2014/main" id="{83585735-D934-7498-F465-26C0CCB39C5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78563"/>
            <a:ext cx="2168434" cy="5355999"/>
          </a:xfrm>
          <a:custGeom>
            <a:avLst/>
            <a:gdLst>
              <a:gd name="connsiteX0" fmla="*/ 1423057 w 2026024"/>
              <a:gd name="connsiteY0" fmla="*/ 0 h 5004248"/>
              <a:gd name="connsiteX1" fmla="*/ 1681823 w 2026024"/>
              <a:gd name="connsiteY1" fmla="*/ 107191 h 5004248"/>
              <a:gd name="connsiteX2" fmla="*/ 2026024 w 2026024"/>
              <a:gd name="connsiteY2" fmla="*/ 451513 h 5004248"/>
              <a:gd name="connsiteX3" fmla="*/ 2026024 w 2026024"/>
              <a:gd name="connsiteY3" fmla="*/ 4873551 h 5004248"/>
              <a:gd name="connsiteX4" fmla="*/ 1895372 w 2026024"/>
              <a:gd name="connsiteY4" fmla="*/ 5004248 h 5004248"/>
              <a:gd name="connsiteX5" fmla="*/ 0 w 2026024"/>
              <a:gd name="connsiteY5" fmla="*/ 5004248 h 5004248"/>
              <a:gd name="connsiteX6" fmla="*/ 0 w 2026024"/>
              <a:gd name="connsiteY6" fmla="*/ 1416 h 5004248"/>
              <a:gd name="connsiteX7" fmla="*/ 66101 w 2026024"/>
              <a:gd name="connsiteY7" fmla="*/ 1315 h 5004248"/>
              <a:gd name="connsiteX8" fmla="*/ 1423057 w 2026024"/>
              <a:gd name="connsiteY8" fmla="*/ 0 h 5004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6024" h="5004248">
                <a:moveTo>
                  <a:pt x="1423057" y="0"/>
                </a:moveTo>
                <a:cubicBezTo>
                  <a:pt x="1520156" y="0"/>
                  <a:pt x="1613213" y="38557"/>
                  <a:pt x="1681823" y="107191"/>
                </a:cubicBezTo>
                <a:lnTo>
                  <a:pt x="2026024" y="451513"/>
                </a:lnTo>
                <a:lnTo>
                  <a:pt x="2026024" y="4873551"/>
                </a:lnTo>
                <a:lnTo>
                  <a:pt x="1895372" y="5004248"/>
                </a:lnTo>
                <a:lnTo>
                  <a:pt x="0" y="5004248"/>
                </a:lnTo>
                <a:lnTo>
                  <a:pt x="0" y="1416"/>
                </a:lnTo>
                <a:lnTo>
                  <a:pt x="66101" y="1315"/>
                </a:lnTo>
                <a:cubicBezTo>
                  <a:pt x="667705" y="463"/>
                  <a:pt x="1423057" y="0"/>
                  <a:pt x="1423057" y="0"/>
                </a:cubicBezTo>
                <a:close/>
              </a:path>
            </a:pathLst>
          </a:custGeom>
          <a:ln w="12700">
            <a:miter lim="400000"/>
          </a:ln>
        </p:spPr>
      </p:pic>
      <p:sp>
        <p:nvSpPr>
          <p:cNvPr id="16" name="Picture Placeholder 15">
            <a:extLst>
              <a:ext uri="{FF2B5EF4-FFF2-40B4-BE49-F238E27FC236}">
                <a16:creationId xmlns:a16="http://schemas.microsoft.com/office/drawing/2014/main" id="{07673BB8-F8E0-579B-73A2-60FB11EB2C34}"/>
              </a:ext>
            </a:extLst>
          </p:cNvPr>
          <p:cNvSpPr>
            <a:spLocks noGrp="1"/>
          </p:cNvSpPr>
          <p:nvPr>
            <p:ph type="pic" sz="quarter" idx="16"/>
          </p:nvPr>
        </p:nvSpPr>
        <p:spPr>
          <a:xfrm>
            <a:off x="1" y="582478"/>
            <a:ext cx="3306635" cy="5636618"/>
          </a:xfrm>
          <a:custGeom>
            <a:avLst/>
            <a:gdLst>
              <a:gd name="connsiteX0" fmla="*/ 0 w 3123819"/>
              <a:gd name="connsiteY0" fmla="*/ 0 h 5324983"/>
              <a:gd name="connsiteX1" fmla="*/ 1412748 w 3123819"/>
              <a:gd name="connsiteY1" fmla="*/ 0 h 5324983"/>
              <a:gd name="connsiteX2" fmla="*/ 1671574 w 3123819"/>
              <a:gd name="connsiteY2" fmla="*/ 107188 h 5324983"/>
              <a:gd name="connsiteX3" fmla="*/ 3016631 w 3123819"/>
              <a:gd name="connsiteY3" fmla="*/ 1452372 h 5324983"/>
              <a:gd name="connsiteX4" fmla="*/ 3123819 w 3123819"/>
              <a:gd name="connsiteY4" fmla="*/ 1711198 h 5324983"/>
              <a:gd name="connsiteX5" fmla="*/ 3123819 w 3123819"/>
              <a:gd name="connsiteY5" fmla="*/ 3613785 h 5324983"/>
              <a:gd name="connsiteX6" fmla="*/ 3016631 w 3123819"/>
              <a:gd name="connsiteY6" fmla="*/ 3872611 h 5324983"/>
              <a:gd name="connsiteX7" fmla="*/ 1671447 w 3123819"/>
              <a:gd name="connsiteY7" fmla="*/ 5217795 h 5324983"/>
              <a:gd name="connsiteX8" fmla="*/ 1412621 w 3123819"/>
              <a:gd name="connsiteY8" fmla="*/ 5324983 h 5324983"/>
              <a:gd name="connsiteX9" fmla="*/ 0 w 3123819"/>
              <a:gd name="connsiteY9" fmla="*/ 5324983 h 532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23819" h="5324983">
                <a:moveTo>
                  <a:pt x="0" y="0"/>
                </a:moveTo>
                <a:lnTo>
                  <a:pt x="1412748" y="0"/>
                </a:lnTo>
                <a:cubicBezTo>
                  <a:pt x="1509776" y="0"/>
                  <a:pt x="1602867" y="38481"/>
                  <a:pt x="1671574" y="107188"/>
                </a:cubicBezTo>
                <a:lnTo>
                  <a:pt x="3016631" y="1452372"/>
                </a:lnTo>
                <a:cubicBezTo>
                  <a:pt x="3085211" y="1520952"/>
                  <a:pt x="3123819" y="1614043"/>
                  <a:pt x="3123819" y="1711198"/>
                </a:cubicBezTo>
                <a:lnTo>
                  <a:pt x="3123819" y="3613785"/>
                </a:lnTo>
                <a:cubicBezTo>
                  <a:pt x="3123819" y="3710813"/>
                  <a:pt x="3085338" y="3803904"/>
                  <a:pt x="3016631" y="3872611"/>
                </a:cubicBezTo>
                <a:lnTo>
                  <a:pt x="1671447" y="5217795"/>
                </a:lnTo>
                <a:cubicBezTo>
                  <a:pt x="1602867" y="5286375"/>
                  <a:pt x="1509776" y="5324983"/>
                  <a:pt x="1412621" y="5324983"/>
                </a:cubicBezTo>
                <a:lnTo>
                  <a:pt x="0" y="5324983"/>
                </a:lnTo>
                <a:close/>
              </a:path>
            </a:pathLst>
          </a:custGeom>
          <a:noFill/>
        </p:spPr>
        <p:txBody>
          <a:bodyPr wrap="square" anchor="ctr">
            <a:noAutofit/>
          </a:bodyP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E0EBF192-7BDC-DC97-5633-EBBB3687C92E}"/>
              </a:ext>
            </a:extLst>
          </p:cNvPr>
          <p:cNvSpPr>
            <a:spLocks noGrp="1"/>
          </p:cNvSpPr>
          <p:nvPr>
            <p:ph type="title" hasCustomPrompt="1"/>
          </p:nvPr>
        </p:nvSpPr>
        <p:spPr>
          <a:xfrm>
            <a:off x="3570893" y="417379"/>
            <a:ext cx="7126704" cy="1724931"/>
          </a:xfrm>
        </p:spPr>
        <p:txBody>
          <a:bodyPr anchor="b">
            <a:normAutofit/>
          </a:bodyPr>
          <a:lstStyle>
            <a:lvl1pPr marL="173038" indent="-173038">
              <a:tabLst/>
              <a:defRPr sz="2800">
                <a:solidFill>
                  <a:schemeClr val="tx1"/>
                </a:solidFill>
              </a:defRPr>
            </a:lvl1pPr>
          </a:lstStyle>
          <a:p>
            <a:r>
              <a:rPr lang="en-US"/>
              <a:t>“Click to edit Master title style</a:t>
            </a:r>
          </a:p>
        </p:txBody>
      </p:sp>
      <p:sp>
        <p:nvSpPr>
          <p:cNvPr id="4" name="Date Placeholder 3" hidden="1">
            <a:extLst>
              <a:ext uri="{FF2B5EF4-FFF2-40B4-BE49-F238E27FC236}">
                <a16:creationId xmlns:a16="http://schemas.microsoft.com/office/drawing/2014/main" id="{92332DC7-C5F8-AA3C-F26B-B25381C6565C}"/>
              </a:ext>
            </a:extLst>
          </p:cNvPr>
          <p:cNvSpPr>
            <a:spLocks noGrp="1"/>
          </p:cNvSpPr>
          <p:nvPr>
            <p:ph type="dt" sz="half" idx="10"/>
          </p:nvPr>
        </p:nvSpPr>
        <p:spPr/>
        <p:txBody>
          <a:bodyPr/>
          <a:lstStyle/>
          <a:p>
            <a:fld id="{BC5330F4-E54F-4833-A6F2-31B8699CB032}" type="datetime3">
              <a:rPr lang="en-GB" smtClean="0"/>
              <a:t>30 August, 2024</a:t>
            </a:fld>
            <a:endParaRPr lang="en-US"/>
          </a:p>
        </p:txBody>
      </p:sp>
      <p:sp>
        <p:nvSpPr>
          <p:cNvPr id="6" name="Slide Number Placeholder 5">
            <a:extLst>
              <a:ext uri="{FF2B5EF4-FFF2-40B4-BE49-F238E27FC236}">
                <a16:creationId xmlns:a16="http://schemas.microsoft.com/office/drawing/2014/main" id="{238E41FF-353B-6EE7-FC35-FFD74517D482}"/>
              </a:ext>
            </a:extLst>
          </p:cNvPr>
          <p:cNvSpPr>
            <a:spLocks noGrp="1"/>
          </p:cNvSpPr>
          <p:nvPr>
            <p:ph type="sldNum" sz="quarter" idx="12"/>
          </p:nvPr>
        </p:nvSpPr>
        <p:spPr/>
        <p:txBody>
          <a:bodyPr/>
          <a:lstStyle/>
          <a:p>
            <a:fld id="{35BC334B-5606-F640-9B65-DA4F71454EC0}" type="slidenum">
              <a:rPr lang="en-US" smtClean="0"/>
              <a:t>‹#›</a:t>
            </a:fld>
            <a:endParaRPr lang="en-US"/>
          </a:p>
        </p:txBody>
      </p:sp>
      <p:pic>
        <p:nvPicPr>
          <p:cNvPr id="7" name="Image" descr="Image">
            <a:extLst>
              <a:ext uri="{FF2B5EF4-FFF2-40B4-BE49-F238E27FC236}">
                <a16:creationId xmlns:a16="http://schemas.microsoft.com/office/drawing/2014/main" id="{6CF5AE07-1250-9BE7-EFD2-98F210CC50C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955031" y="0"/>
            <a:ext cx="3236969" cy="2692277"/>
          </a:xfrm>
          <a:prstGeom prst="rect">
            <a:avLst/>
          </a:prstGeom>
          <a:ln w="12700">
            <a:miter lim="400000"/>
          </a:ln>
        </p:spPr>
      </p:pic>
      <p:sp>
        <p:nvSpPr>
          <p:cNvPr id="15" name="Content Placeholder 2">
            <a:extLst>
              <a:ext uri="{FF2B5EF4-FFF2-40B4-BE49-F238E27FC236}">
                <a16:creationId xmlns:a16="http://schemas.microsoft.com/office/drawing/2014/main" id="{0FEC6081-F083-E986-85BB-639263B7052B}"/>
              </a:ext>
            </a:extLst>
          </p:cNvPr>
          <p:cNvSpPr>
            <a:spLocks noGrp="1"/>
          </p:cNvSpPr>
          <p:nvPr>
            <p:ph idx="19"/>
          </p:nvPr>
        </p:nvSpPr>
        <p:spPr>
          <a:xfrm>
            <a:off x="3709851" y="3429000"/>
            <a:ext cx="3236971" cy="2581275"/>
          </a:xfrm>
        </p:spPr>
        <p:txBody>
          <a:bodyPr wrap="square" numCol="1"/>
          <a:lstStyle>
            <a:lvl1pPr>
              <a:defRPr sz="16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0">
            <a:extLst>
              <a:ext uri="{FF2B5EF4-FFF2-40B4-BE49-F238E27FC236}">
                <a16:creationId xmlns:a16="http://schemas.microsoft.com/office/drawing/2014/main" id="{88E1E099-AAC1-2437-D1C0-0FCBFCC859A1}"/>
              </a:ext>
            </a:extLst>
          </p:cNvPr>
          <p:cNvSpPr>
            <a:spLocks noGrp="1"/>
          </p:cNvSpPr>
          <p:nvPr>
            <p:ph type="body" sz="quarter" idx="20"/>
          </p:nvPr>
        </p:nvSpPr>
        <p:spPr>
          <a:xfrm>
            <a:off x="3709851" y="2847798"/>
            <a:ext cx="3236970" cy="471487"/>
          </a:xfrm>
        </p:spPr>
        <p:txBody>
          <a:bodyPr anchor="ctr"/>
          <a:lstStyle>
            <a:lvl1pPr marL="0" indent="0">
              <a:buNone/>
              <a:defRPr sz="1800" b="1">
                <a:solidFill>
                  <a:schemeClr val="tx2"/>
                </a:solidFill>
              </a:defRPr>
            </a:lvl1pPr>
          </a:lstStyle>
          <a:p>
            <a:pPr lvl="0"/>
            <a:r>
              <a:rPr lang="en-US"/>
              <a:t>Click to edit Master text styles</a:t>
            </a:r>
          </a:p>
        </p:txBody>
      </p:sp>
      <p:sp>
        <p:nvSpPr>
          <p:cNvPr id="20" name="Content Placeholder 2">
            <a:extLst>
              <a:ext uri="{FF2B5EF4-FFF2-40B4-BE49-F238E27FC236}">
                <a16:creationId xmlns:a16="http://schemas.microsoft.com/office/drawing/2014/main" id="{528D8338-6E3D-376C-A9C2-7209BC219C6A}"/>
              </a:ext>
            </a:extLst>
          </p:cNvPr>
          <p:cNvSpPr>
            <a:spLocks noGrp="1"/>
          </p:cNvSpPr>
          <p:nvPr>
            <p:ph idx="21"/>
          </p:nvPr>
        </p:nvSpPr>
        <p:spPr>
          <a:xfrm>
            <a:off x="7460629" y="3429000"/>
            <a:ext cx="3236970" cy="2581275"/>
          </a:xfrm>
        </p:spPr>
        <p:txBody>
          <a:bodyPr wrap="square" numCol="1"/>
          <a:lstStyle>
            <a:lvl1pPr>
              <a:defRPr sz="1600"/>
            </a:lvl1pPr>
            <a:lvl2pPr>
              <a:defRPr sz="1100"/>
            </a:lvl2pPr>
            <a:lvl3pPr>
              <a:defRPr sz="105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0">
            <a:extLst>
              <a:ext uri="{FF2B5EF4-FFF2-40B4-BE49-F238E27FC236}">
                <a16:creationId xmlns:a16="http://schemas.microsoft.com/office/drawing/2014/main" id="{51BF3202-39C9-B289-97E1-CC91AB9AD9AC}"/>
              </a:ext>
            </a:extLst>
          </p:cNvPr>
          <p:cNvSpPr>
            <a:spLocks noGrp="1"/>
          </p:cNvSpPr>
          <p:nvPr>
            <p:ph type="body" sz="quarter" idx="22"/>
          </p:nvPr>
        </p:nvSpPr>
        <p:spPr>
          <a:xfrm>
            <a:off x="7460628" y="2847798"/>
            <a:ext cx="3236969" cy="471487"/>
          </a:xfrm>
        </p:spPr>
        <p:txBody>
          <a:bodyPr anchor="ctr"/>
          <a:lstStyle>
            <a:lvl1pPr marL="0" indent="0">
              <a:buNone/>
              <a:defRPr sz="1800" b="1">
                <a:solidFill>
                  <a:schemeClr val="tx2"/>
                </a:solidFill>
              </a:defRPr>
            </a:lvl1pPr>
          </a:lstStyle>
          <a:p>
            <a:pPr lvl="0"/>
            <a:r>
              <a:rPr lang="en-US"/>
              <a:t>Click to edit Master text styles</a:t>
            </a:r>
          </a:p>
        </p:txBody>
      </p:sp>
      <p:sp>
        <p:nvSpPr>
          <p:cNvPr id="3" name="TextBox 2">
            <a:extLst>
              <a:ext uri="{FF2B5EF4-FFF2-40B4-BE49-F238E27FC236}">
                <a16:creationId xmlns:a16="http://schemas.microsoft.com/office/drawing/2014/main" id="{8DE6C1FE-57A9-E308-4514-95A0D1975721}"/>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338132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t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F192-7BDC-DC97-5633-EBBB3687C92E}"/>
              </a:ext>
            </a:extLst>
          </p:cNvPr>
          <p:cNvSpPr>
            <a:spLocks noGrp="1"/>
          </p:cNvSpPr>
          <p:nvPr>
            <p:ph type="title"/>
          </p:nvPr>
        </p:nvSpPr>
        <p:spPr>
          <a:xfrm>
            <a:off x="502491" y="528321"/>
            <a:ext cx="10851309" cy="397056"/>
          </a:xfrm>
        </p:spPr>
        <p:txBody>
          <a:bodyPr/>
          <a:lstStyle>
            <a:lvl1pPr>
              <a:defRPr>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E640702E-06BF-8460-9C15-91CFA381D952}"/>
              </a:ext>
            </a:extLst>
          </p:cNvPr>
          <p:cNvSpPr>
            <a:spLocks noGrp="1"/>
          </p:cNvSpPr>
          <p:nvPr>
            <p:ph idx="1"/>
          </p:nvPr>
        </p:nvSpPr>
        <p:spPr>
          <a:xfrm>
            <a:off x="775062" y="4765949"/>
            <a:ext cx="2490654" cy="920746"/>
          </a:xfrm>
        </p:spPr>
        <p:txBody>
          <a:bodyPr wrap="square" numCol="1"/>
          <a:lstStyle>
            <a:lvl1pPr marL="0" indent="0" algn="ctr">
              <a:buNone/>
              <a:defRPr sz="1600"/>
            </a:lvl1pPr>
            <a:lvl2pPr>
              <a:defRPr sz="1100"/>
            </a:lvl2pPr>
            <a:lvl3pPr>
              <a:defRPr sz="1050"/>
            </a:lvl3pPr>
            <a:lvl4pPr>
              <a:defRPr sz="1000"/>
            </a:lvl4pPr>
            <a:lvl5pPr>
              <a:defRPr sz="1000"/>
            </a:lvl5pPr>
          </a:lstStyle>
          <a:p>
            <a:pPr lvl="0"/>
            <a:r>
              <a:rPr lang="en-US"/>
              <a:t>Click to edit Master text styles</a:t>
            </a:r>
          </a:p>
        </p:txBody>
      </p:sp>
      <p:sp>
        <p:nvSpPr>
          <p:cNvPr id="4" name="Date Placeholder 3" hidden="1">
            <a:extLst>
              <a:ext uri="{FF2B5EF4-FFF2-40B4-BE49-F238E27FC236}">
                <a16:creationId xmlns:a16="http://schemas.microsoft.com/office/drawing/2014/main" id="{92332DC7-C5F8-AA3C-F26B-B25381C6565C}"/>
              </a:ext>
            </a:extLst>
          </p:cNvPr>
          <p:cNvSpPr>
            <a:spLocks noGrp="1"/>
          </p:cNvSpPr>
          <p:nvPr>
            <p:ph type="dt" sz="half" idx="10"/>
          </p:nvPr>
        </p:nvSpPr>
        <p:spPr/>
        <p:txBody>
          <a:bodyPr/>
          <a:lstStyle/>
          <a:p>
            <a:fld id="{E6B8BFD1-6D9E-4E1D-AC85-67EF1D4ED952}" type="datetime3">
              <a:rPr lang="en-GB" smtClean="0"/>
              <a:t>30 August, 2024</a:t>
            </a:fld>
            <a:endParaRPr lang="en-US"/>
          </a:p>
        </p:txBody>
      </p:sp>
      <p:sp>
        <p:nvSpPr>
          <p:cNvPr id="6" name="Slide Number Placeholder 5">
            <a:extLst>
              <a:ext uri="{FF2B5EF4-FFF2-40B4-BE49-F238E27FC236}">
                <a16:creationId xmlns:a16="http://schemas.microsoft.com/office/drawing/2014/main" id="{238E41FF-353B-6EE7-FC35-FFD74517D482}"/>
              </a:ext>
            </a:extLst>
          </p:cNvPr>
          <p:cNvSpPr>
            <a:spLocks noGrp="1"/>
          </p:cNvSpPr>
          <p:nvPr>
            <p:ph type="sldNum" sz="quarter" idx="12"/>
          </p:nvPr>
        </p:nvSpPr>
        <p:spPr/>
        <p:txBody>
          <a:bodyPr/>
          <a:lstStyle/>
          <a:p>
            <a:fld id="{35BC334B-5606-F640-9B65-DA4F71454EC0}" type="slidenum">
              <a:rPr lang="en-US" smtClean="0"/>
              <a:t>‹#›</a:t>
            </a:fld>
            <a:endParaRPr lang="en-US"/>
          </a:p>
        </p:txBody>
      </p:sp>
      <p:pic>
        <p:nvPicPr>
          <p:cNvPr id="7" name="Image" descr="Image">
            <a:extLst>
              <a:ext uri="{FF2B5EF4-FFF2-40B4-BE49-F238E27FC236}">
                <a16:creationId xmlns:a16="http://schemas.microsoft.com/office/drawing/2014/main" id="{6CF5AE07-1250-9BE7-EFD2-98F210CC50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955031" y="0"/>
            <a:ext cx="3236969" cy="2692277"/>
          </a:xfrm>
          <a:prstGeom prst="rect">
            <a:avLst/>
          </a:prstGeom>
          <a:ln w="12700">
            <a:miter lim="400000"/>
          </a:ln>
        </p:spPr>
      </p:pic>
      <p:sp>
        <p:nvSpPr>
          <p:cNvPr id="11" name="Text Placeholder 10">
            <a:extLst>
              <a:ext uri="{FF2B5EF4-FFF2-40B4-BE49-F238E27FC236}">
                <a16:creationId xmlns:a16="http://schemas.microsoft.com/office/drawing/2014/main" id="{6B1F7EAC-FFF1-2985-B408-CD042CB35ED7}"/>
              </a:ext>
            </a:extLst>
          </p:cNvPr>
          <p:cNvSpPr>
            <a:spLocks noGrp="1"/>
          </p:cNvSpPr>
          <p:nvPr>
            <p:ph type="body" sz="quarter" idx="13"/>
          </p:nvPr>
        </p:nvSpPr>
        <p:spPr>
          <a:xfrm>
            <a:off x="775062" y="4443282"/>
            <a:ext cx="2490652" cy="250514"/>
          </a:xfrm>
        </p:spPr>
        <p:txBody>
          <a:bodyPr anchor="ctr"/>
          <a:lstStyle>
            <a:lvl1pPr marL="0" indent="0" algn="ctr">
              <a:buNone/>
              <a:defRPr sz="1800" b="1">
                <a:solidFill>
                  <a:schemeClr val="tx2"/>
                </a:solidFill>
              </a:defRPr>
            </a:lvl1pPr>
          </a:lstStyle>
          <a:p>
            <a:pPr lvl="0"/>
            <a:r>
              <a:rPr lang="en-US"/>
              <a:t>Click to edit Master text styles</a:t>
            </a:r>
          </a:p>
        </p:txBody>
      </p:sp>
      <p:sp>
        <p:nvSpPr>
          <p:cNvPr id="8" name="Text Placeholder 10">
            <a:extLst>
              <a:ext uri="{FF2B5EF4-FFF2-40B4-BE49-F238E27FC236}">
                <a16:creationId xmlns:a16="http://schemas.microsoft.com/office/drawing/2014/main" id="{F23047E9-226E-5446-66F1-9F4C4412D942}"/>
              </a:ext>
            </a:extLst>
          </p:cNvPr>
          <p:cNvSpPr>
            <a:spLocks noGrp="1"/>
          </p:cNvSpPr>
          <p:nvPr>
            <p:ph type="body" sz="quarter" idx="14"/>
          </p:nvPr>
        </p:nvSpPr>
        <p:spPr>
          <a:xfrm>
            <a:off x="502489" y="925377"/>
            <a:ext cx="10851309" cy="231954"/>
          </a:xfrm>
        </p:spPr>
        <p:txBody>
          <a:bodyPr anchor="ctr"/>
          <a:lstStyle>
            <a:lvl1pPr marL="0" indent="0">
              <a:buNone/>
              <a:defRPr sz="1800" b="0">
                <a:solidFill>
                  <a:schemeClr val="accent4">
                    <a:lumMod val="50000"/>
                  </a:schemeClr>
                </a:solidFill>
              </a:defRPr>
            </a:lvl1pPr>
          </a:lstStyle>
          <a:p>
            <a:pPr lvl="0"/>
            <a:r>
              <a:rPr lang="en-US"/>
              <a:t>Click to edit Master text styles</a:t>
            </a:r>
          </a:p>
        </p:txBody>
      </p:sp>
      <p:sp>
        <p:nvSpPr>
          <p:cNvPr id="14" name="Text Placeholder 13">
            <a:extLst>
              <a:ext uri="{FF2B5EF4-FFF2-40B4-BE49-F238E27FC236}">
                <a16:creationId xmlns:a16="http://schemas.microsoft.com/office/drawing/2014/main" id="{12A797D8-4698-8B9B-7E93-12E331DF4628}"/>
              </a:ext>
            </a:extLst>
          </p:cNvPr>
          <p:cNvSpPr>
            <a:spLocks noGrp="1"/>
          </p:cNvSpPr>
          <p:nvPr>
            <p:ph type="body" sz="quarter" idx="15" hasCustomPrompt="1"/>
          </p:nvPr>
        </p:nvSpPr>
        <p:spPr>
          <a:xfrm>
            <a:off x="1012371" y="2428830"/>
            <a:ext cx="1948543" cy="1222375"/>
          </a:xfrm>
        </p:spPr>
        <p:txBody>
          <a:bodyPr anchor="ctr"/>
          <a:lstStyle>
            <a:lvl1pPr marL="0" indent="0" algn="ctr">
              <a:buNone/>
              <a:defRPr sz="4400" b="1" i="0">
                <a:solidFill>
                  <a:schemeClr val="bg1"/>
                </a:solidFill>
                <a:latin typeface="Lora" pitchFamily="2" charset="77"/>
              </a:defRPr>
            </a:lvl1pPr>
          </a:lstStyle>
          <a:p>
            <a:pPr lvl="0"/>
            <a:r>
              <a:rPr lang="en-US"/>
              <a:t>XX%</a:t>
            </a:r>
          </a:p>
        </p:txBody>
      </p:sp>
      <p:sp>
        <p:nvSpPr>
          <p:cNvPr id="19" name="Text Placeholder 13">
            <a:extLst>
              <a:ext uri="{FF2B5EF4-FFF2-40B4-BE49-F238E27FC236}">
                <a16:creationId xmlns:a16="http://schemas.microsoft.com/office/drawing/2014/main" id="{5A582341-570F-1E83-1E6D-98E37C094C84}"/>
              </a:ext>
            </a:extLst>
          </p:cNvPr>
          <p:cNvSpPr>
            <a:spLocks noGrp="1"/>
          </p:cNvSpPr>
          <p:nvPr>
            <p:ph type="body" sz="quarter" idx="16" hasCustomPrompt="1"/>
          </p:nvPr>
        </p:nvSpPr>
        <p:spPr>
          <a:xfrm>
            <a:off x="3749766" y="2428830"/>
            <a:ext cx="1948543" cy="1222375"/>
          </a:xfrm>
        </p:spPr>
        <p:txBody>
          <a:bodyPr anchor="ctr"/>
          <a:lstStyle>
            <a:lvl1pPr marL="0" indent="0" algn="ctr">
              <a:buNone/>
              <a:defRPr sz="4400" b="1" i="0">
                <a:solidFill>
                  <a:schemeClr val="bg1"/>
                </a:solidFill>
                <a:latin typeface="Lora" pitchFamily="2" charset="77"/>
              </a:defRPr>
            </a:lvl1pPr>
          </a:lstStyle>
          <a:p>
            <a:pPr lvl="0"/>
            <a:r>
              <a:rPr lang="en-US"/>
              <a:t>XX%</a:t>
            </a:r>
          </a:p>
        </p:txBody>
      </p:sp>
      <p:sp>
        <p:nvSpPr>
          <p:cNvPr id="21" name="Text Placeholder 13">
            <a:extLst>
              <a:ext uri="{FF2B5EF4-FFF2-40B4-BE49-F238E27FC236}">
                <a16:creationId xmlns:a16="http://schemas.microsoft.com/office/drawing/2014/main" id="{194DA8D6-52CC-AE97-C197-F871835CF3AB}"/>
              </a:ext>
            </a:extLst>
          </p:cNvPr>
          <p:cNvSpPr>
            <a:spLocks noGrp="1"/>
          </p:cNvSpPr>
          <p:nvPr>
            <p:ph type="body" sz="quarter" idx="17" hasCustomPrompt="1"/>
          </p:nvPr>
        </p:nvSpPr>
        <p:spPr>
          <a:xfrm>
            <a:off x="6487161" y="2428830"/>
            <a:ext cx="1948543" cy="1222375"/>
          </a:xfrm>
        </p:spPr>
        <p:txBody>
          <a:bodyPr anchor="ctr"/>
          <a:lstStyle>
            <a:lvl1pPr marL="0" indent="0" algn="ctr">
              <a:buNone/>
              <a:defRPr sz="4400" b="1" i="0">
                <a:solidFill>
                  <a:schemeClr val="bg1"/>
                </a:solidFill>
                <a:latin typeface="Lora" pitchFamily="2" charset="77"/>
              </a:defRPr>
            </a:lvl1pPr>
          </a:lstStyle>
          <a:p>
            <a:pPr lvl="0"/>
            <a:r>
              <a:rPr lang="en-US"/>
              <a:t>XX%</a:t>
            </a:r>
          </a:p>
        </p:txBody>
      </p:sp>
      <p:sp>
        <p:nvSpPr>
          <p:cNvPr id="23" name="Text Placeholder 13">
            <a:extLst>
              <a:ext uri="{FF2B5EF4-FFF2-40B4-BE49-F238E27FC236}">
                <a16:creationId xmlns:a16="http://schemas.microsoft.com/office/drawing/2014/main" id="{2701AD38-E476-41C1-E015-EB121DBC5FF5}"/>
              </a:ext>
            </a:extLst>
          </p:cNvPr>
          <p:cNvSpPr>
            <a:spLocks noGrp="1"/>
          </p:cNvSpPr>
          <p:nvPr>
            <p:ph type="body" sz="quarter" idx="18" hasCustomPrompt="1"/>
          </p:nvPr>
        </p:nvSpPr>
        <p:spPr>
          <a:xfrm>
            <a:off x="9224555" y="2428830"/>
            <a:ext cx="1948543" cy="1222375"/>
          </a:xfrm>
        </p:spPr>
        <p:txBody>
          <a:bodyPr anchor="ctr"/>
          <a:lstStyle>
            <a:lvl1pPr marL="0" indent="0" algn="ctr">
              <a:buNone/>
              <a:defRPr sz="4400" b="1" i="0">
                <a:solidFill>
                  <a:schemeClr val="bg1"/>
                </a:solidFill>
                <a:latin typeface="Lora" pitchFamily="2" charset="77"/>
              </a:defRPr>
            </a:lvl1pPr>
          </a:lstStyle>
          <a:p>
            <a:pPr lvl="0"/>
            <a:r>
              <a:rPr lang="en-US"/>
              <a:t>XX%</a:t>
            </a:r>
          </a:p>
        </p:txBody>
      </p:sp>
      <p:sp>
        <p:nvSpPr>
          <p:cNvPr id="24" name="Content Placeholder 2">
            <a:extLst>
              <a:ext uri="{FF2B5EF4-FFF2-40B4-BE49-F238E27FC236}">
                <a16:creationId xmlns:a16="http://schemas.microsoft.com/office/drawing/2014/main" id="{346856A7-D14A-4040-2B79-4EB333E6810A}"/>
              </a:ext>
            </a:extLst>
          </p:cNvPr>
          <p:cNvSpPr>
            <a:spLocks noGrp="1"/>
          </p:cNvSpPr>
          <p:nvPr>
            <p:ph idx="19"/>
          </p:nvPr>
        </p:nvSpPr>
        <p:spPr>
          <a:xfrm>
            <a:off x="3501718" y="4765949"/>
            <a:ext cx="2490654" cy="920746"/>
          </a:xfrm>
        </p:spPr>
        <p:txBody>
          <a:bodyPr wrap="square" numCol="1"/>
          <a:lstStyle>
            <a:lvl1pPr marL="0" indent="0" algn="ctr">
              <a:buNone/>
              <a:defRPr sz="1600"/>
            </a:lvl1pPr>
            <a:lvl2pPr>
              <a:defRPr sz="1100"/>
            </a:lvl2pPr>
            <a:lvl3pPr>
              <a:defRPr sz="1050"/>
            </a:lvl3pPr>
            <a:lvl4pPr>
              <a:defRPr sz="1000"/>
            </a:lvl4pPr>
            <a:lvl5pPr>
              <a:defRPr sz="1000"/>
            </a:lvl5pPr>
          </a:lstStyle>
          <a:p>
            <a:pPr lvl="0"/>
            <a:r>
              <a:rPr lang="en-US"/>
              <a:t>Click to edit Master text styles</a:t>
            </a:r>
          </a:p>
        </p:txBody>
      </p:sp>
      <p:sp>
        <p:nvSpPr>
          <p:cNvPr id="25" name="Text Placeholder 10">
            <a:extLst>
              <a:ext uri="{FF2B5EF4-FFF2-40B4-BE49-F238E27FC236}">
                <a16:creationId xmlns:a16="http://schemas.microsoft.com/office/drawing/2014/main" id="{4BA3D8C4-A704-7990-9C15-23EBC1AFCB61}"/>
              </a:ext>
            </a:extLst>
          </p:cNvPr>
          <p:cNvSpPr>
            <a:spLocks noGrp="1"/>
          </p:cNvSpPr>
          <p:nvPr>
            <p:ph type="body" sz="quarter" idx="20"/>
          </p:nvPr>
        </p:nvSpPr>
        <p:spPr>
          <a:xfrm>
            <a:off x="3501718" y="4443282"/>
            <a:ext cx="2490652" cy="250514"/>
          </a:xfrm>
        </p:spPr>
        <p:txBody>
          <a:bodyPr anchor="ctr"/>
          <a:lstStyle>
            <a:lvl1pPr marL="0" indent="0" algn="ctr">
              <a:buNone/>
              <a:defRPr sz="1800" b="1">
                <a:solidFill>
                  <a:schemeClr val="accent3"/>
                </a:solidFill>
              </a:defRPr>
            </a:lvl1pPr>
          </a:lstStyle>
          <a:p>
            <a:pPr lvl="0"/>
            <a:r>
              <a:rPr lang="en-US"/>
              <a:t>Click to edit Master text styles</a:t>
            </a:r>
          </a:p>
        </p:txBody>
      </p:sp>
      <p:sp>
        <p:nvSpPr>
          <p:cNvPr id="26" name="Content Placeholder 2">
            <a:extLst>
              <a:ext uri="{FF2B5EF4-FFF2-40B4-BE49-F238E27FC236}">
                <a16:creationId xmlns:a16="http://schemas.microsoft.com/office/drawing/2014/main" id="{EE298AC6-D5C4-3A72-E169-F8C1B9190337}"/>
              </a:ext>
            </a:extLst>
          </p:cNvPr>
          <p:cNvSpPr>
            <a:spLocks noGrp="1"/>
          </p:cNvSpPr>
          <p:nvPr>
            <p:ph idx="21"/>
          </p:nvPr>
        </p:nvSpPr>
        <p:spPr>
          <a:xfrm>
            <a:off x="6228374" y="4765949"/>
            <a:ext cx="2490654" cy="920746"/>
          </a:xfrm>
        </p:spPr>
        <p:txBody>
          <a:bodyPr wrap="square" numCol="1"/>
          <a:lstStyle>
            <a:lvl1pPr marL="0" indent="0" algn="ctr">
              <a:buNone/>
              <a:defRPr sz="1600"/>
            </a:lvl1pPr>
            <a:lvl2pPr>
              <a:defRPr sz="1100"/>
            </a:lvl2pPr>
            <a:lvl3pPr>
              <a:defRPr sz="1050"/>
            </a:lvl3pPr>
            <a:lvl4pPr>
              <a:defRPr sz="1000"/>
            </a:lvl4pPr>
            <a:lvl5pPr>
              <a:defRPr sz="1000"/>
            </a:lvl5pPr>
          </a:lstStyle>
          <a:p>
            <a:pPr lvl="0"/>
            <a:r>
              <a:rPr lang="en-US"/>
              <a:t>Click to edit Master text styles</a:t>
            </a:r>
          </a:p>
        </p:txBody>
      </p:sp>
      <p:sp>
        <p:nvSpPr>
          <p:cNvPr id="27" name="Text Placeholder 10">
            <a:extLst>
              <a:ext uri="{FF2B5EF4-FFF2-40B4-BE49-F238E27FC236}">
                <a16:creationId xmlns:a16="http://schemas.microsoft.com/office/drawing/2014/main" id="{1C33712A-F967-70CC-504A-732C6E0AB860}"/>
              </a:ext>
            </a:extLst>
          </p:cNvPr>
          <p:cNvSpPr>
            <a:spLocks noGrp="1"/>
          </p:cNvSpPr>
          <p:nvPr>
            <p:ph type="body" sz="quarter" idx="22"/>
          </p:nvPr>
        </p:nvSpPr>
        <p:spPr>
          <a:xfrm>
            <a:off x="6228374" y="4443282"/>
            <a:ext cx="2490652" cy="250514"/>
          </a:xfrm>
        </p:spPr>
        <p:txBody>
          <a:bodyPr anchor="ctr"/>
          <a:lstStyle>
            <a:lvl1pPr marL="0" indent="0" algn="ctr">
              <a:buNone/>
              <a:defRPr sz="1800" b="1">
                <a:solidFill>
                  <a:schemeClr val="bg2"/>
                </a:solidFill>
              </a:defRPr>
            </a:lvl1pPr>
          </a:lstStyle>
          <a:p>
            <a:pPr lvl="0"/>
            <a:r>
              <a:rPr lang="en-US"/>
              <a:t>Click to edit Master text styles</a:t>
            </a:r>
          </a:p>
        </p:txBody>
      </p:sp>
      <p:sp>
        <p:nvSpPr>
          <p:cNvPr id="28" name="Content Placeholder 2">
            <a:extLst>
              <a:ext uri="{FF2B5EF4-FFF2-40B4-BE49-F238E27FC236}">
                <a16:creationId xmlns:a16="http://schemas.microsoft.com/office/drawing/2014/main" id="{F1BD8209-FB2D-DFE1-875A-49488682F65D}"/>
              </a:ext>
            </a:extLst>
          </p:cNvPr>
          <p:cNvSpPr>
            <a:spLocks noGrp="1"/>
          </p:cNvSpPr>
          <p:nvPr>
            <p:ph idx="23"/>
          </p:nvPr>
        </p:nvSpPr>
        <p:spPr>
          <a:xfrm>
            <a:off x="8955031" y="4765949"/>
            <a:ext cx="2490654" cy="920746"/>
          </a:xfrm>
        </p:spPr>
        <p:txBody>
          <a:bodyPr wrap="square" numCol="1"/>
          <a:lstStyle>
            <a:lvl1pPr marL="0" indent="0" algn="ctr">
              <a:buNone/>
              <a:defRPr sz="1600"/>
            </a:lvl1pPr>
            <a:lvl2pPr>
              <a:defRPr sz="1100"/>
            </a:lvl2pPr>
            <a:lvl3pPr>
              <a:defRPr sz="1050"/>
            </a:lvl3pPr>
            <a:lvl4pPr>
              <a:defRPr sz="1000"/>
            </a:lvl4pPr>
            <a:lvl5pPr>
              <a:defRPr sz="1000"/>
            </a:lvl5pPr>
          </a:lstStyle>
          <a:p>
            <a:pPr lvl="0"/>
            <a:r>
              <a:rPr lang="en-US"/>
              <a:t>Click to edit Master text styles</a:t>
            </a:r>
          </a:p>
        </p:txBody>
      </p:sp>
      <p:sp>
        <p:nvSpPr>
          <p:cNvPr id="29" name="Text Placeholder 10">
            <a:extLst>
              <a:ext uri="{FF2B5EF4-FFF2-40B4-BE49-F238E27FC236}">
                <a16:creationId xmlns:a16="http://schemas.microsoft.com/office/drawing/2014/main" id="{C9DFE959-1531-A9FE-A2AC-9F8F19EB16B7}"/>
              </a:ext>
            </a:extLst>
          </p:cNvPr>
          <p:cNvSpPr>
            <a:spLocks noGrp="1"/>
          </p:cNvSpPr>
          <p:nvPr>
            <p:ph type="body" sz="quarter" idx="24"/>
          </p:nvPr>
        </p:nvSpPr>
        <p:spPr>
          <a:xfrm>
            <a:off x="8955031" y="4443282"/>
            <a:ext cx="2490652" cy="250514"/>
          </a:xfrm>
        </p:spPr>
        <p:txBody>
          <a:bodyPr anchor="ctr"/>
          <a:lstStyle>
            <a:lvl1pPr marL="0" indent="0" algn="ctr">
              <a:buNone/>
              <a:defRPr sz="1800" b="1">
                <a:solidFill>
                  <a:schemeClr val="tx1"/>
                </a:solidFill>
              </a:defRPr>
            </a:lvl1pPr>
          </a:lstStyle>
          <a:p>
            <a:pPr lvl="0"/>
            <a:r>
              <a:rPr lang="en-US"/>
              <a:t>Click to edit Master text styles</a:t>
            </a:r>
          </a:p>
        </p:txBody>
      </p:sp>
      <p:sp>
        <p:nvSpPr>
          <p:cNvPr id="9" name="TextBox 8">
            <a:extLst>
              <a:ext uri="{FF2B5EF4-FFF2-40B4-BE49-F238E27FC236}">
                <a16:creationId xmlns:a16="http://schemas.microsoft.com/office/drawing/2014/main" id="{B0A27D42-4C8C-25C7-4564-BAAD5B6DF443}"/>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23841663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 &amp; Data">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F192-7BDC-DC97-5633-EBBB3687C92E}"/>
              </a:ext>
            </a:extLst>
          </p:cNvPr>
          <p:cNvSpPr>
            <a:spLocks noGrp="1"/>
          </p:cNvSpPr>
          <p:nvPr>
            <p:ph type="title"/>
          </p:nvPr>
        </p:nvSpPr>
        <p:spPr>
          <a:xfrm>
            <a:off x="502491" y="528321"/>
            <a:ext cx="10851309" cy="397056"/>
          </a:xfrm>
        </p:spPr>
        <p:txBody>
          <a:bodyPr/>
          <a:lstStyle/>
          <a:p>
            <a:r>
              <a:rPr lang="en-US"/>
              <a:t>Click to edit Master title style</a:t>
            </a:r>
          </a:p>
        </p:txBody>
      </p:sp>
      <p:sp>
        <p:nvSpPr>
          <p:cNvPr id="4" name="Date Placeholder 3" hidden="1">
            <a:extLst>
              <a:ext uri="{FF2B5EF4-FFF2-40B4-BE49-F238E27FC236}">
                <a16:creationId xmlns:a16="http://schemas.microsoft.com/office/drawing/2014/main" id="{92332DC7-C5F8-AA3C-F26B-B25381C6565C}"/>
              </a:ext>
            </a:extLst>
          </p:cNvPr>
          <p:cNvSpPr>
            <a:spLocks noGrp="1"/>
          </p:cNvSpPr>
          <p:nvPr>
            <p:ph type="dt" sz="half" idx="10"/>
          </p:nvPr>
        </p:nvSpPr>
        <p:spPr/>
        <p:txBody>
          <a:bodyPr/>
          <a:lstStyle/>
          <a:p>
            <a:fld id="{4DC16A09-C2C3-4CF1-93EC-6CCBDD6688FF}" type="datetime3">
              <a:rPr lang="en-GB" smtClean="0"/>
              <a:t>30 August, 2024</a:t>
            </a:fld>
            <a:endParaRPr lang="en-US"/>
          </a:p>
        </p:txBody>
      </p:sp>
      <p:sp>
        <p:nvSpPr>
          <p:cNvPr id="6" name="Slide Number Placeholder 5">
            <a:extLst>
              <a:ext uri="{FF2B5EF4-FFF2-40B4-BE49-F238E27FC236}">
                <a16:creationId xmlns:a16="http://schemas.microsoft.com/office/drawing/2014/main" id="{238E41FF-353B-6EE7-FC35-FFD74517D482}"/>
              </a:ext>
            </a:extLst>
          </p:cNvPr>
          <p:cNvSpPr>
            <a:spLocks noGrp="1"/>
          </p:cNvSpPr>
          <p:nvPr>
            <p:ph type="sldNum" sz="quarter" idx="12"/>
          </p:nvPr>
        </p:nvSpPr>
        <p:spPr/>
        <p:txBody>
          <a:bodyPr/>
          <a:lstStyle/>
          <a:p>
            <a:fld id="{35BC334B-5606-F640-9B65-DA4F71454EC0}" type="slidenum">
              <a:rPr lang="en-US" smtClean="0"/>
              <a:t>‹#›</a:t>
            </a:fld>
            <a:endParaRPr lang="en-US"/>
          </a:p>
        </p:txBody>
      </p:sp>
      <p:pic>
        <p:nvPicPr>
          <p:cNvPr id="7" name="Image" descr="Image">
            <a:extLst>
              <a:ext uri="{FF2B5EF4-FFF2-40B4-BE49-F238E27FC236}">
                <a16:creationId xmlns:a16="http://schemas.microsoft.com/office/drawing/2014/main" id="{6CF5AE07-1250-9BE7-EFD2-98F210CC50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955031" y="0"/>
            <a:ext cx="3236969" cy="2692277"/>
          </a:xfrm>
          <a:prstGeom prst="rect">
            <a:avLst/>
          </a:prstGeom>
          <a:ln w="12700">
            <a:miter lim="400000"/>
          </a:ln>
        </p:spPr>
      </p:pic>
      <p:sp>
        <p:nvSpPr>
          <p:cNvPr id="8" name="Text Placeholder 10">
            <a:extLst>
              <a:ext uri="{FF2B5EF4-FFF2-40B4-BE49-F238E27FC236}">
                <a16:creationId xmlns:a16="http://schemas.microsoft.com/office/drawing/2014/main" id="{F23047E9-226E-5446-66F1-9F4C4412D942}"/>
              </a:ext>
            </a:extLst>
          </p:cNvPr>
          <p:cNvSpPr>
            <a:spLocks noGrp="1"/>
          </p:cNvSpPr>
          <p:nvPr>
            <p:ph type="body" sz="quarter" idx="14"/>
          </p:nvPr>
        </p:nvSpPr>
        <p:spPr>
          <a:xfrm>
            <a:off x="502489" y="925377"/>
            <a:ext cx="10851309" cy="231954"/>
          </a:xfrm>
        </p:spPr>
        <p:txBody>
          <a:bodyPr anchor="ctr"/>
          <a:lstStyle>
            <a:lvl1pPr marL="0" indent="0">
              <a:buNone/>
              <a:defRPr sz="1800" b="0">
                <a:solidFill>
                  <a:schemeClr val="accent4">
                    <a:lumMod val="50000"/>
                  </a:schemeClr>
                </a:solidFill>
              </a:defRPr>
            </a:lvl1pPr>
          </a:lstStyle>
          <a:p>
            <a:pPr lvl="0"/>
            <a:r>
              <a:rPr lang="en-US"/>
              <a:t>Click to edit Master text styles</a:t>
            </a:r>
          </a:p>
        </p:txBody>
      </p:sp>
      <p:sp>
        <p:nvSpPr>
          <p:cNvPr id="9" name="Content Placeholder 2">
            <a:extLst>
              <a:ext uri="{FF2B5EF4-FFF2-40B4-BE49-F238E27FC236}">
                <a16:creationId xmlns:a16="http://schemas.microsoft.com/office/drawing/2014/main" id="{D078C1CB-871E-409D-D750-620F2522BDD1}"/>
              </a:ext>
            </a:extLst>
          </p:cNvPr>
          <p:cNvSpPr>
            <a:spLocks noGrp="1"/>
          </p:cNvSpPr>
          <p:nvPr>
            <p:ph idx="1" hasCustomPrompt="1"/>
          </p:nvPr>
        </p:nvSpPr>
        <p:spPr>
          <a:xfrm>
            <a:off x="502632" y="1606641"/>
            <a:ext cx="3633939" cy="231954"/>
          </a:xfrm>
        </p:spPr>
        <p:txBody>
          <a:bodyPr wrap="square" numCol="1"/>
          <a:lstStyle>
            <a:lvl1pPr marL="0" indent="0" algn="l">
              <a:buNone/>
              <a:defRPr sz="1200"/>
            </a:lvl1pPr>
            <a:lvl2pPr>
              <a:defRPr sz="1100"/>
            </a:lvl2pPr>
            <a:lvl3pPr>
              <a:defRPr sz="1050"/>
            </a:lvl3pPr>
            <a:lvl4pPr>
              <a:defRPr sz="1000"/>
            </a:lvl4pPr>
            <a:lvl5pPr>
              <a:defRPr sz="1000"/>
            </a:lvl5pPr>
          </a:lstStyle>
          <a:p>
            <a:pPr lvl="0"/>
            <a:r>
              <a:rPr lang="en-US"/>
              <a:t>Click to edit Graph title</a:t>
            </a:r>
          </a:p>
        </p:txBody>
      </p:sp>
      <p:sp>
        <p:nvSpPr>
          <p:cNvPr id="10" name="Content Placeholder 2">
            <a:extLst>
              <a:ext uri="{FF2B5EF4-FFF2-40B4-BE49-F238E27FC236}">
                <a16:creationId xmlns:a16="http://schemas.microsoft.com/office/drawing/2014/main" id="{9FD613D5-A585-84E5-DDB2-7F6F5FD7C207}"/>
              </a:ext>
            </a:extLst>
          </p:cNvPr>
          <p:cNvSpPr>
            <a:spLocks noGrp="1"/>
          </p:cNvSpPr>
          <p:nvPr>
            <p:ph idx="15" hasCustomPrompt="1"/>
          </p:nvPr>
        </p:nvSpPr>
        <p:spPr>
          <a:xfrm>
            <a:off x="4475753" y="1606641"/>
            <a:ext cx="3579224" cy="231954"/>
          </a:xfrm>
        </p:spPr>
        <p:txBody>
          <a:bodyPr wrap="square" numCol="1"/>
          <a:lstStyle>
            <a:lvl1pPr marL="0" indent="0" algn="l">
              <a:buNone/>
              <a:defRPr sz="1200"/>
            </a:lvl1pPr>
            <a:lvl2pPr>
              <a:defRPr sz="1100"/>
            </a:lvl2pPr>
            <a:lvl3pPr>
              <a:defRPr sz="1050"/>
            </a:lvl3pPr>
            <a:lvl4pPr>
              <a:defRPr sz="1000"/>
            </a:lvl4pPr>
            <a:lvl5pPr>
              <a:defRPr sz="1000"/>
            </a:lvl5pPr>
          </a:lstStyle>
          <a:p>
            <a:pPr lvl="0"/>
            <a:r>
              <a:rPr lang="en-US"/>
              <a:t>Click to edit Graph title</a:t>
            </a:r>
          </a:p>
        </p:txBody>
      </p:sp>
      <p:sp>
        <p:nvSpPr>
          <p:cNvPr id="16" name="Chart Placeholder 15">
            <a:extLst>
              <a:ext uri="{FF2B5EF4-FFF2-40B4-BE49-F238E27FC236}">
                <a16:creationId xmlns:a16="http://schemas.microsoft.com/office/drawing/2014/main" id="{B42BF18B-5B74-649A-A127-B20529268907}"/>
              </a:ext>
            </a:extLst>
          </p:cNvPr>
          <p:cNvSpPr>
            <a:spLocks noGrp="1"/>
          </p:cNvSpPr>
          <p:nvPr>
            <p:ph type="chart" sz="quarter" idx="16"/>
          </p:nvPr>
        </p:nvSpPr>
        <p:spPr>
          <a:xfrm>
            <a:off x="502489" y="1838325"/>
            <a:ext cx="3634536" cy="3640138"/>
          </a:xfrm>
        </p:spPr>
        <p:txBody>
          <a:bodyPr/>
          <a:lstStyle/>
          <a:p>
            <a:r>
              <a:rPr lang="en-US"/>
              <a:t>Click icon to add chart</a:t>
            </a:r>
          </a:p>
        </p:txBody>
      </p:sp>
      <p:sp>
        <p:nvSpPr>
          <p:cNvPr id="17" name="Chart Placeholder 15">
            <a:extLst>
              <a:ext uri="{FF2B5EF4-FFF2-40B4-BE49-F238E27FC236}">
                <a16:creationId xmlns:a16="http://schemas.microsoft.com/office/drawing/2014/main" id="{5A83799E-C53D-AEE9-8808-C6A8E91E0BEA}"/>
              </a:ext>
            </a:extLst>
          </p:cNvPr>
          <p:cNvSpPr>
            <a:spLocks noGrp="1"/>
          </p:cNvSpPr>
          <p:nvPr>
            <p:ph type="chart" sz="quarter" idx="17"/>
          </p:nvPr>
        </p:nvSpPr>
        <p:spPr>
          <a:xfrm>
            <a:off x="4475753" y="1845534"/>
            <a:ext cx="5800044" cy="3632929"/>
          </a:xfrm>
        </p:spPr>
        <p:txBody>
          <a:bodyPr/>
          <a:lstStyle/>
          <a:p>
            <a:r>
              <a:rPr lang="en-US"/>
              <a:t>Click icon to add chart</a:t>
            </a:r>
          </a:p>
        </p:txBody>
      </p:sp>
      <p:sp>
        <p:nvSpPr>
          <p:cNvPr id="18" name="Content Placeholder 2">
            <a:extLst>
              <a:ext uri="{FF2B5EF4-FFF2-40B4-BE49-F238E27FC236}">
                <a16:creationId xmlns:a16="http://schemas.microsoft.com/office/drawing/2014/main" id="{9BD26F58-1267-726A-CEF2-1B741E14499E}"/>
              </a:ext>
            </a:extLst>
          </p:cNvPr>
          <p:cNvSpPr>
            <a:spLocks noGrp="1"/>
          </p:cNvSpPr>
          <p:nvPr>
            <p:ph idx="18" hasCustomPrompt="1"/>
          </p:nvPr>
        </p:nvSpPr>
        <p:spPr>
          <a:xfrm>
            <a:off x="501901" y="5521736"/>
            <a:ext cx="3634536" cy="275724"/>
          </a:xfrm>
        </p:spPr>
        <p:txBody>
          <a:bodyPr wrap="square" numCol="1"/>
          <a:lstStyle>
            <a:lvl1pPr marL="0" indent="0" algn="l">
              <a:buNone/>
              <a:defRPr sz="900" b="1"/>
            </a:lvl1pPr>
            <a:lvl2pPr>
              <a:defRPr sz="1100"/>
            </a:lvl2pPr>
            <a:lvl3pPr>
              <a:defRPr sz="1050"/>
            </a:lvl3pPr>
            <a:lvl4pPr>
              <a:defRPr sz="1000"/>
            </a:lvl4pPr>
            <a:lvl5pPr>
              <a:defRPr sz="1000"/>
            </a:lvl5pPr>
          </a:lstStyle>
          <a:p>
            <a:pPr lvl="0"/>
            <a:r>
              <a:rPr lang="en-US"/>
              <a:t>Click to edit Graph title</a:t>
            </a:r>
          </a:p>
        </p:txBody>
      </p:sp>
      <p:sp>
        <p:nvSpPr>
          <p:cNvPr id="30" name="Content Placeholder 2">
            <a:extLst>
              <a:ext uri="{FF2B5EF4-FFF2-40B4-BE49-F238E27FC236}">
                <a16:creationId xmlns:a16="http://schemas.microsoft.com/office/drawing/2014/main" id="{E5FBD1D1-DD1E-99FD-F93A-AB6C16E98BC2}"/>
              </a:ext>
            </a:extLst>
          </p:cNvPr>
          <p:cNvSpPr>
            <a:spLocks noGrp="1"/>
          </p:cNvSpPr>
          <p:nvPr>
            <p:ph idx="19" hasCustomPrompt="1"/>
          </p:nvPr>
        </p:nvSpPr>
        <p:spPr>
          <a:xfrm>
            <a:off x="4475753" y="5521736"/>
            <a:ext cx="1323705" cy="275724"/>
          </a:xfrm>
        </p:spPr>
        <p:txBody>
          <a:bodyPr wrap="square" numCol="1"/>
          <a:lstStyle>
            <a:lvl1pPr marL="0" indent="0" algn="l">
              <a:buNone/>
              <a:defRPr sz="900" b="1"/>
            </a:lvl1pPr>
            <a:lvl2pPr>
              <a:defRPr sz="1100"/>
            </a:lvl2pPr>
            <a:lvl3pPr>
              <a:defRPr sz="1050"/>
            </a:lvl3pPr>
            <a:lvl4pPr>
              <a:defRPr sz="1000"/>
            </a:lvl4pPr>
            <a:lvl5pPr>
              <a:defRPr sz="1000"/>
            </a:lvl5pPr>
          </a:lstStyle>
          <a:p>
            <a:pPr lvl="0"/>
            <a:r>
              <a:rPr lang="en-US"/>
              <a:t>Click to edit Graph title</a:t>
            </a:r>
          </a:p>
        </p:txBody>
      </p:sp>
      <p:sp>
        <p:nvSpPr>
          <p:cNvPr id="3" name="TextBox 2">
            <a:extLst>
              <a:ext uri="{FF2B5EF4-FFF2-40B4-BE49-F238E27FC236}">
                <a16:creationId xmlns:a16="http://schemas.microsoft.com/office/drawing/2014/main" id="{17A610A2-C15E-3D03-7E11-FB10FAE73300}"/>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4244659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meline">
    <p:bg>
      <p:bgPr>
        <a:solidFill>
          <a:schemeClr val="bg1"/>
        </a:solidFill>
        <a:effectLst/>
      </p:bgPr>
    </p:bg>
    <p:spTree>
      <p:nvGrpSpPr>
        <p:cNvPr id="1" name=""/>
        <p:cNvGrpSpPr/>
        <p:nvPr/>
      </p:nvGrpSpPr>
      <p:grpSpPr>
        <a:xfrm>
          <a:off x="0" y="0"/>
          <a:ext cx="0" cy="0"/>
          <a:chOff x="0" y="0"/>
          <a:chExt cx="0" cy="0"/>
        </a:xfrm>
      </p:grpSpPr>
      <p:sp>
        <p:nvSpPr>
          <p:cNvPr id="11" name="Round Same Side Corner Rectangle 10">
            <a:extLst>
              <a:ext uri="{FF2B5EF4-FFF2-40B4-BE49-F238E27FC236}">
                <a16:creationId xmlns:a16="http://schemas.microsoft.com/office/drawing/2014/main" id="{FD9AEAAC-BDBB-BB9C-D89D-0658241E7F49}"/>
              </a:ext>
            </a:extLst>
          </p:cNvPr>
          <p:cNvSpPr/>
          <p:nvPr userDrawn="1"/>
        </p:nvSpPr>
        <p:spPr>
          <a:xfrm rot="5400000">
            <a:off x="5357360" y="-3170815"/>
            <a:ext cx="231955" cy="10946676"/>
          </a:xfrm>
          <a:prstGeom prst="round2SameRect">
            <a:avLst>
              <a:gd name="adj1" fmla="val 50000"/>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EBF192-7BDC-DC97-5633-EBBB3687C92E}"/>
              </a:ext>
            </a:extLst>
          </p:cNvPr>
          <p:cNvSpPr>
            <a:spLocks noGrp="1"/>
          </p:cNvSpPr>
          <p:nvPr>
            <p:ph type="title"/>
          </p:nvPr>
        </p:nvSpPr>
        <p:spPr>
          <a:xfrm>
            <a:off x="502491" y="528321"/>
            <a:ext cx="10851309" cy="397056"/>
          </a:xfrm>
        </p:spPr>
        <p:txBody>
          <a:bodyPr/>
          <a:lstStyle/>
          <a:p>
            <a:r>
              <a:rPr lang="en-US"/>
              <a:t>Click to edit Master title style</a:t>
            </a:r>
          </a:p>
        </p:txBody>
      </p:sp>
      <p:sp>
        <p:nvSpPr>
          <p:cNvPr id="4" name="Date Placeholder 3" hidden="1">
            <a:extLst>
              <a:ext uri="{FF2B5EF4-FFF2-40B4-BE49-F238E27FC236}">
                <a16:creationId xmlns:a16="http://schemas.microsoft.com/office/drawing/2014/main" id="{92332DC7-C5F8-AA3C-F26B-B25381C6565C}"/>
              </a:ext>
            </a:extLst>
          </p:cNvPr>
          <p:cNvSpPr>
            <a:spLocks noGrp="1"/>
          </p:cNvSpPr>
          <p:nvPr>
            <p:ph type="dt" sz="half" idx="10"/>
          </p:nvPr>
        </p:nvSpPr>
        <p:spPr/>
        <p:txBody>
          <a:bodyPr/>
          <a:lstStyle/>
          <a:p>
            <a:fld id="{940D41DA-F290-4588-ACA9-D8F198DA32F5}" type="datetime3">
              <a:rPr lang="en-GB" smtClean="0"/>
              <a:t>30 August, 2024</a:t>
            </a:fld>
            <a:endParaRPr lang="en-US"/>
          </a:p>
        </p:txBody>
      </p:sp>
      <p:sp>
        <p:nvSpPr>
          <p:cNvPr id="6" name="Slide Number Placeholder 5">
            <a:extLst>
              <a:ext uri="{FF2B5EF4-FFF2-40B4-BE49-F238E27FC236}">
                <a16:creationId xmlns:a16="http://schemas.microsoft.com/office/drawing/2014/main" id="{238E41FF-353B-6EE7-FC35-FFD74517D482}"/>
              </a:ext>
            </a:extLst>
          </p:cNvPr>
          <p:cNvSpPr>
            <a:spLocks noGrp="1"/>
          </p:cNvSpPr>
          <p:nvPr>
            <p:ph type="sldNum" sz="quarter" idx="12"/>
          </p:nvPr>
        </p:nvSpPr>
        <p:spPr/>
        <p:txBody>
          <a:bodyPr/>
          <a:lstStyle/>
          <a:p>
            <a:fld id="{35BC334B-5606-F640-9B65-DA4F71454EC0}" type="slidenum">
              <a:rPr lang="en-US" smtClean="0"/>
              <a:t>‹#›</a:t>
            </a:fld>
            <a:endParaRPr lang="en-US"/>
          </a:p>
        </p:txBody>
      </p:sp>
      <p:pic>
        <p:nvPicPr>
          <p:cNvPr id="7" name="Image" descr="Image">
            <a:extLst>
              <a:ext uri="{FF2B5EF4-FFF2-40B4-BE49-F238E27FC236}">
                <a16:creationId xmlns:a16="http://schemas.microsoft.com/office/drawing/2014/main" id="{6CF5AE07-1250-9BE7-EFD2-98F210CC50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955031" y="0"/>
            <a:ext cx="3236969" cy="2692277"/>
          </a:xfrm>
          <a:prstGeom prst="rect">
            <a:avLst/>
          </a:prstGeom>
          <a:ln w="12700">
            <a:miter lim="400000"/>
          </a:ln>
        </p:spPr>
      </p:pic>
      <p:sp>
        <p:nvSpPr>
          <p:cNvPr id="8" name="Text Placeholder 10">
            <a:extLst>
              <a:ext uri="{FF2B5EF4-FFF2-40B4-BE49-F238E27FC236}">
                <a16:creationId xmlns:a16="http://schemas.microsoft.com/office/drawing/2014/main" id="{F23047E9-226E-5446-66F1-9F4C4412D942}"/>
              </a:ext>
            </a:extLst>
          </p:cNvPr>
          <p:cNvSpPr>
            <a:spLocks noGrp="1"/>
          </p:cNvSpPr>
          <p:nvPr>
            <p:ph type="body" sz="quarter" idx="14"/>
          </p:nvPr>
        </p:nvSpPr>
        <p:spPr>
          <a:xfrm>
            <a:off x="502491" y="925377"/>
            <a:ext cx="10851307" cy="231954"/>
          </a:xfrm>
        </p:spPr>
        <p:txBody>
          <a:bodyPr anchor="ctr"/>
          <a:lstStyle>
            <a:lvl1pPr marL="0" indent="0">
              <a:buNone/>
              <a:defRPr sz="1800" b="0">
                <a:solidFill>
                  <a:schemeClr val="accent4">
                    <a:lumMod val="50000"/>
                  </a:schemeClr>
                </a:solidFill>
              </a:defRPr>
            </a:lvl1pPr>
          </a:lstStyle>
          <a:p>
            <a:pPr lvl="0"/>
            <a:r>
              <a:rPr lang="en-US"/>
              <a:t>Click to edit Master text styles</a:t>
            </a:r>
          </a:p>
        </p:txBody>
      </p:sp>
      <p:sp>
        <p:nvSpPr>
          <p:cNvPr id="12" name="Text Placeholder 10">
            <a:extLst>
              <a:ext uri="{FF2B5EF4-FFF2-40B4-BE49-F238E27FC236}">
                <a16:creationId xmlns:a16="http://schemas.microsoft.com/office/drawing/2014/main" id="{BC8F7F3B-777D-E9ED-3FF9-55D7FF592AD6}"/>
              </a:ext>
            </a:extLst>
          </p:cNvPr>
          <p:cNvSpPr>
            <a:spLocks noGrp="1"/>
          </p:cNvSpPr>
          <p:nvPr>
            <p:ph type="body" sz="quarter" idx="13"/>
          </p:nvPr>
        </p:nvSpPr>
        <p:spPr>
          <a:xfrm>
            <a:off x="502491" y="2590074"/>
            <a:ext cx="1404685" cy="250514"/>
          </a:xfrm>
        </p:spPr>
        <p:txBody>
          <a:bodyPr anchor="ctr"/>
          <a:lstStyle>
            <a:lvl1pPr marL="0" indent="0" algn="l">
              <a:buNone/>
              <a:defRPr sz="1200" b="1">
                <a:solidFill>
                  <a:schemeClr val="tx2"/>
                </a:solidFill>
              </a:defRPr>
            </a:lvl1pPr>
          </a:lstStyle>
          <a:p>
            <a:pPr lvl="0"/>
            <a:r>
              <a:rPr lang="en-US"/>
              <a:t>Click to edit Master text styles</a:t>
            </a:r>
          </a:p>
        </p:txBody>
      </p:sp>
      <p:sp>
        <p:nvSpPr>
          <p:cNvPr id="13" name="Text Placeholder 10">
            <a:extLst>
              <a:ext uri="{FF2B5EF4-FFF2-40B4-BE49-F238E27FC236}">
                <a16:creationId xmlns:a16="http://schemas.microsoft.com/office/drawing/2014/main" id="{098F0358-3648-5919-CDAF-9AC1EF772D78}"/>
              </a:ext>
            </a:extLst>
          </p:cNvPr>
          <p:cNvSpPr>
            <a:spLocks noGrp="1"/>
          </p:cNvSpPr>
          <p:nvPr>
            <p:ph type="body" sz="quarter" idx="15"/>
          </p:nvPr>
        </p:nvSpPr>
        <p:spPr>
          <a:xfrm>
            <a:off x="502491" y="3143940"/>
            <a:ext cx="1404685" cy="250514"/>
          </a:xfrm>
        </p:spPr>
        <p:txBody>
          <a:bodyPr anchor="ctr"/>
          <a:lstStyle>
            <a:lvl1pPr marL="0" indent="0" algn="l">
              <a:buNone/>
              <a:defRPr sz="1200" b="1">
                <a:solidFill>
                  <a:schemeClr val="accent3"/>
                </a:solidFill>
              </a:defRPr>
            </a:lvl1pPr>
          </a:lstStyle>
          <a:p>
            <a:pPr lvl="0"/>
            <a:r>
              <a:rPr lang="en-US"/>
              <a:t>Click to edit Master text styles</a:t>
            </a:r>
          </a:p>
        </p:txBody>
      </p:sp>
      <p:sp>
        <p:nvSpPr>
          <p:cNvPr id="14" name="Text Placeholder 10">
            <a:extLst>
              <a:ext uri="{FF2B5EF4-FFF2-40B4-BE49-F238E27FC236}">
                <a16:creationId xmlns:a16="http://schemas.microsoft.com/office/drawing/2014/main" id="{0D432325-B36B-D358-968E-59AEF2F26819}"/>
              </a:ext>
            </a:extLst>
          </p:cNvPr>
          <p:cNvSpPr>
            <a:spLocks noGrp="1"/>
          </p:cNvSpPr>
          <p:nvPr>
            <p:ph type="body" sz="quarter" idx="16"/>
          </p:nvPr>
        </p:nvSpPr>
        <p:spPr>
          <a:xfrm>
            <a:off x="502491" y="3697806"/>
            <a:ext cx="1404685" cy="250514"/>
          </a:xfrm>
        </p:spPr>
        <p:txBody>
          <a:bodyPr anchor="ctr"/>
          <a:lstStyle>
            <a:lvl1pPr marL="0" indent="0" algn="l">
              <a:buNone/>
              <a:defRPr sz="1200" b="1">
                <a:solidFill>
                  <a:schemeClr val="tx1"/>
                </a:solidFill>
              </a:defRPr>
            </a:lvl1pPr>
          </a:lstStyle>
          <a:p>
            <a:pPr lvl="0"/>
            <a:r>
              <a:rPr lang="en-US"/>
              <a:t>Click to edit Master text styles</a:t>
            </a:r>
          </a:p>
        </p:txBody>
      </p:sp>
      <p:sp>
        <p:nvSpPr>
          <p:cNvPr id="15" name="Text Placeholder 10">
            <a:extLst>
              <a:ext uri="{FF2B5EF4-FFF2-40B4-BE49-F238E27FC236}">
                <a16:creationId xmlns:a16="http://schemas.microsoft.com/office/drawing/2014/main" id="{E4FA7CF7-6ECD-05D4-2618-300289E5F1DE}"/>
              </a:ext>
            </a:extLst>
          </p:cNvPr>
          <p:cNvSpPr>
            <a:spLocks noGrp="1"/>
          </p:cNvSpPr>
          <p:nvPr>
            <p:ph type="body" sz="quarter" idx="17"/>
          </p:nvPr>
        </p:nvSpPr>
        <p:spPr>
          <a:xfrm>
            <a:off x="502491" y="4251672"/>
            <a:ext cx="1404685" cy="250514"/>
          </a:xfrm>
        </p:spPr>
        <p:txBody>
          <a:bodyPr anchor="ctr"/>
          <a:lstStyle>
            <a:lvl1pPr marL="0" indent="0" algn="l">
              <a:buNone/>
              <a:defRPr sz="1200" b="1">
                <a:solidFill>
                  <a:schemeClr val="bg2"/>
                </a:solidFill>
              </a:defRPr>
            </a:lvl1pPr>
          </a:lstStyle>
          <a:p>
            <a:pPr lvl="0"/>
            <a:r>
              <a:rPr lang="en-US"/>
              <a:t>Click to edit Master text styles</a:t>
            </a:r>
          </a:p>
        </p:txBody>
      </p:sp>
      <p:sp>
        <p:nvSpPr>
          <p:cNvPr id="19" name="Text Placeholder 10">
            <a:extLst>
              <a:ext uri="{FF2B5EF4-FFF2-40B4-BE49-F238E27FC236}">
                <a16:creationId xmlns:a16="http://schemas.microsoft.com/office/drawing/2014/main" id="{073FFC2C-D925-CC40-7E23-0E63063C3543}"/>
              </a:ext>
            </a:extLst>
          </p:cNvPr>
          <p:cNvSpPr>
            <a:spLocks noGrp="1"/>
          </p:cNvSpPr>
          <p:nvPr>
            <p:ph type="body" sz="quarter" idx="18"/>
          </p:nvPr>
        </p:nvSpPr>
        <p:spPr>
          <a:xfrm>
            <a:off x="502491" y="4805538"/>
            <a:ext cx="1404685" cy="250514"/>
          </a:xfrm>
        </p:spPr>
        <p:txBody>
          <a:bodyPr anchor="ctr"/>
          <a:lstStyle>
            <a:lvl1pPr marL="0" indent="0" algn="l">
              <a:buNone/>
              <a:defRPr sz="1200" b="1">
                <a:solidFill>
                  <a:schemeClr val="accent1"/>
                </a:solidFill>
              </a:defRPr>
            </a:lvl1pPr>
          </a:lstStyle>
          <a:p>
            <a:pPr lvl="0"/>
            <a:r>
              <a:rPr lang="en-US"/>
              <a:t>Click to edit Master text styles</a:t>
            </a:r>
          </a:p>
        </p:txBody>
      </p:sp>
      <p:cxnSp>
        <p:nvCxnSpPr>
          <p:cNvPr id="21" name="Straight Connector 20">
            <a:extLst>
              <a:ext uri="{FF2B5EF4-FFF2-40B4-BE49-F238E27FC236}">
                <a16:creationId xmlns:a16="http://schemas.microsoft.com/office/drawing/2014/main" id="{AA171071-AE5D-090D-D8FC-1BA77EADBC8B}"/>
              </a:ext>
            </a:extLst>
          </p:cNvPr>
          <p:cNvCxnSpPr/>
          <p:nvPr userDrawn="1"/>
        </p:nvCxnSpPr>
        <p:spPr>
          <a:xfrm>
            <a:off x="-1" y="5207724"/>
            <a:ext cx="10899648"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6E79117-9A13-778E-B90E-670FA9AE44C7}"/>
              </a:ext>
            </a:extLst>
          </p:cNvPr>
          <p:cNvCxnSpPr/>
          <p:nvPr userDrawn="1"/>
        </p:nvCxnSpPr>
        <p:spPr>
          <a:xfrm>
            <a:off x="-1" y="4653862"/>
            <a:ext cx="10899648"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059497F-D769-0968-9E2F-E0F244FC133B}"/>
              </a:ext>
            </a:extLst>
          </p:cNvPr>
          <p:cNvCxnSpPr/>
          <p:nvPr userDrawn="1"/>
        </p:nvCxnSpPr>
        <p:spPr>
          <a:xfrm>
            <a:off x="-1" y="4099996"/>
            <a:ext cx="10899648"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C226A7A-D0E7-7826-118C-BED5904176A2}"/>
              </a:ext>
            </a:extLst>
          </p:cNvPr>
          <p:cNvCxnSpPr/>
          <p:nvPr userDrawn="1"/>
        </p:nvCxnSpPr>
        <p:spPr>
          <a:xfrm>
            <a:off x="-1" y="3546130"/>
            <a:ext cx="10899648"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A46CDAD-8CCD-2AFB-2DE9-8C2E501479D0}"/>
              </a:ext>
            </a:extLst>
          </p:cNvPr>
          <p:cNvCxnSpPr/>
          <p:nvPr userDrawn="1"/>
        </p:nvCxnSpPr>
        <p:spPr>
          <a:xfrm>
            <a:off x="-1" y="2992264"/>
            <a:ext cx="10899648"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71CD23D5-91EB-B5C5-D888-ACF490C0ADA6}"/>
              </a:ext>
            </a:extLst>
          </p:cNvPr>
          <p:cNvSpPr>
            <a:spLocks noGrp="1"/>
          </p:cNvSpPr>
          <p:nvPr>
            <p:ph sz="quarter" idx="19"/>
          </p:nvPr>
        </p:nvSpPr>
        <p:spPr>
          <a:xfrm>
            <a:off x="1907177" y="2211015"/>
            <a:ext cx="732439" cy="195199"/>
          </a:xfrm>
        </p:spPr>
        <p:txBody>
          <a:bodyPr/>
          <a:lstStyle>
            <a:lvl1pPr marL="0" indent="0" algn="ctr">
              <a:buNone/>
              <a:defRPr lang="en-US" sz="1100" b="1" kern="1200" dirty="0" smtClean="0">
                <a:solidFill>
                  <a:schemeClr val="lt1"/>
                </a:solidFill>
                <a:latin typeface="Inter" panose="02000503000000020004" pitchFamily="2" charset="0"/>
                <a:ea typeface="Inter" panose="02000503000000020004" pitchFamily="2" charset="0"/>
                <a:cs typeface="+mn-cs"/>
              </a:defRPr>
            </a:lvl1pPr>
          </a:lstStyle>
          <a:p>
            <a:pPr lvl="0"/>
            <a:r>
              <a:rPr lang="en-US"/>
              <a:t>Click to edit Master text styles</a:t>
            </a:r>
          </a:p>
        </p:txBody>
      </p:sp>
      <p:sp>
        <p:nvSpPr>
          <p:cNvPr id="16" name="Content Placeholder 9">
            <a:extLst>
              <a:ext uri="{FF2B5EF4-FFF2-40B4-BE49-F238E27FC236}">
                <a16:creationId xmlns:a16="http://schemas.microsoft.com/office/drawing/2014/main" id="{27B830F0-14B2-C0D8-A13F-4AF48C7A3FE9}"/>
              </a:ext>
            </a:extLst>
          </p:cNvPr>
          <p:cNvSpPr>
            <a:spLocks noGrp="1"/>
          </p:cNvSpPr>
          <p:nvPr>
            <p:ph sz="quarter" idx="20"/>
          </p:nvPr>
        </p:nvSpPr>
        <p:spPr>
          <a:xfrm>
            <a:off x="2639616" y="2211015"/>
            <a:ext cx="732439" cy="195199"/>
          </a:xfrm>
        </p:spPr>
        <p:txBody>
          <a:bodyPr/>
          <a:lstStyle>
            <a:lvl1pPr marL="0" indent="0" algn="ctr">
              <a:buNone/>
              <a:defRPr lang="en-US" sz="1100" b="1" kern="1200" dirty="0" smtClean="0">
                <a:solidFill>
                  <a:schemeClr val="lt1"/>
                </a:solidFill>
                <a:latin typeface="Inter" panose="02000503000000020004" pitchFamily="2" charset="0"/>
                <a:ea typeface="Inter" panose="02000503000000020004" pitchFamily="2" charset="0"/>
                <a:cs typeface="+mn-cs"/>
              </a:defRPr>
            </a:lvl1pPr>
          </a:lstStyle>
          <a:p>
            <a:pPr lvl="0"/>
            <a:r>
              <a:rPr lang="en-US"/>
              <a:t>Click to edit Master text styles</a:t>
            </a:r>
          </a:p>
        </p:txBody>
      </p:sp>
      <p:sp>
        <p:nvSpPr>
          <p:cNvPr id="17" name="Content Placeholder 9">
            <a:extLst>
              <a:ext uri="{FF2B5EF4-FFF2-40B4-BE49-F238E27FC236}">
                <a16:creationId xmlns:a16="http://schemas.microsoft.com/office/drawing/2014/main" id="{73A9F4D2-8297-C299-7DD4-C64B21E5254E}"/>
              </a:ext>
            </a:extLst>
          </p:cNvPr>
          <p:cNvSpPr>
            <a:spLocks noGrp="1"/>
          </p:cNvSpPr>
          <p:nvPr>
            <p:ph sz="quarter" idx="21"/>
          </p:nvPr>
        </p:nvSpPr>
        <p:spPr>
          <a:xfrm>
            <a:off x="3372055" y="2211015"/>
            <a:ext cx="732439" cy="195199"/>
          </a:xfrm>
        </p:spPr>
        <p:txBody>
          <a:bodyPr/>
          <a:lstStyle>
            <a:lvl1pPr marL="0" indent="0" algn="ctr">
              <a:buNone/>
              <a:defRPr lang="en-US" sz="1100" b="1" kern="1200" dirty="0" smtClean="0">
                <a:solidFill>
                  <a:schemeClr val="lt1"/>
                </a:solidFill>
                <a:latin typeface="Inter" panose="02000503000000020004" pitchFamily="2" charset="0"/>
                <a:ea typeface="Inter" panose="02000503000000020004" pitchFamily="2" charset="0"/>
                <a:cs typeface="+mn-cs"/>
              </a:defRPr>
            </a:lvl1pPr>
          </a:lstStyle>
          <a:p>
            <a:pPr lvl="0"/>
            <a:r>
              <a:rPr lang="en-US"/>
              <a:t>Click to edit Master text styles</a:t>
            </a:r>
          </a:p>
        </p:txBody>
      </p:sp>
      <p:sp>
        <p:nvSpPr>
          <p:cNvPr id="18" name="Content Placeholder 9">
            <a:extLst>
              <a:ext uri="{FF2B5EF4-FFF2-40B4-BE49-F238E27FC236}">
                <a16:creationId xmlns:a16="http://schemas.microsoft.com/office/drawing/2014/main" id="{DA85B919-830C-79DF-B22C-A1469FFD2669}"/>
              </a:ext>
            </a:extLst>
          </p:cNvPr>
          <p:cNvSpPr>
            <a:spLocks noGrp="1"/>
          </p:cNvSpPr>
          <p:nvPr>
            <p:ph sz="quarter" idx="22"/>
          </p:nvPr>
        </p:nvSpPr>
        <p:spPr>
          <a:xfrm>
            <a:off x="4110906" y="2211015"/>
            <a:ext cx="732439" cy="195199"/>
          </a:xfrm>
        </p:spPr>
        <p:txBody>
          <a:bodyPr/>
          <a:lstStyle>
            <a:lvl1pPr marL="0" indent="0" algn="ctr">
              <a:buNone/>
              <a:defRPr lang="en-US" sz="1100" b="1" kern="1200" dirty="0" smtClean="0">
                <a:solidFill>
                  <a:schemeClr val="lt1"/>
                </a:solidFill>
                <a:latin typeface="Inter" panose="02000503000000020004" pitchFamily="2" charset="0"/>
                <a:ea typeface="Inter" panose="02000503000000020004" pitchFamily="2" charset="0"/>
                <a:cs typeface="+mn-cs"/>
              </a:defRPr>
            </a:lvl1pPr>
          </a:lstStyle>
          <a:p>
            <a:pPr lvl="0"/>
            <a:r>
              <a:rPr lang="en-US"/>
              <a:t>Click to edit Master text styles</a:t>
            </a:r>
          </a:p>
        </p:txBody>
      </p:sp>
      <p:sp>
        <p:nvSpPr>
          <p:cNvPr id="20" name="Content Placeholder 9">
            <a:extLst>
              <a:ext uri="{FF2B5EF4-FFF2-40B4-BE49-F238E27FC236}">
                <a16:creationId xmlns:a16="http://schemas.microsoft.com/office/drawing/2014/main" id="{4433ADBA-8E74-F9EF-E6DB-2D339E07DDE8}"/>
              </a:ext>
            </a:extLst>
          </p:cNvPr>
          <p:cNvSpPr>
            <a:spLocks noGrp="1"/>
          </p:cNvSpPr>
          <p:nvPr>
            <p:ph sz="quarter" idx="23"/>
          </p:nvPr>
        </p:nvSpPr>
        <p:spPr>
          <a:xfrm>
            <a:off x="4843345" y="2211015"/>
            <a:ext cx="732439" cy="195199"/>
          </a:xfrm>
        </p:spPr>
        <p:txBody>
          <a:bodyPr/>
          <a:lstStyle>
            <a:lvl1pPr marL="0" indent="0" algn="ctr">
              <a:buNone/>
              <a:defRPr lang="en-US" sz="1100" b="1" kern="1200" dirty="0" smtClean="0">
                <a:solidFill>
                  <a:schemeClr val="lt1"/>
                </a:solidFill>
                <a:latin typeface="Inter" panose="02000503000000020004" pitchFamily="2" charset="0"/>
                <a:ea typeface="Inter" panose="02000503000000020004" pitchFamily="2" charset="0"/>
                <a:cs typeface="+mn-cs"/>
              </a:defRPr>
            </a:lvl1pPr>
          </a:lstStyle>
          <a:p>
            <a:pPr lvl="0"/>
            <a:r>
              <a:rPr lang="en-US"/>
              <a:t>Click to edit Master text styles</a:t>
            </a:r>
          </a:p>
        </p:txBody>
      </p:sp>
      <p:sp>
        <p:nvSpPr>
          <p:cNvPr id="26" name="Content Placeholder 9">
            <a:extLst>
              <a:ext uri="{FF2B5EF4-FFF2-40B4-BE49-F238E27FC236}">
                <a16:creationId xmlns:a16="http://schemas.microsoft.com/office/drawing/2014/main" id="{6AE1B587-090E-6C3C-2FCD-9255700EAB0F}"/>
              </a:ext>
            </a:extLst>
          </p:cNvPr>
          <p:cNvSpPr>
            <a:spLocks noGrp="1"/>
          </p:cNvSpPr>
          <p:nvPr>
            <p:ph sz="quarter" idx="24"/>
          </p:nvPr>
        </p:nvSpPr>
        <p:spPr>
          <a:xfrm>
            <a:off x="5575784" y="2211015"/>
            <a:ext cx="732439" cy="195199"/>
          </a:xfrm>
        </p:spPr>
        <p:txBody>
          <a:bodyPr/>
          <a:lstStyle>
            <a:lvl1pPr marL="0" indent="0" algn="ctr">
              <a:buNone/>
              <a:defRPr lang="en-US" sz="1100" b="1" kern="1200" dirty="0" smtClean="0">
                <a:solidFill>
                  <a:schemeClr val="lt1"/>
                </a:solidFill>
                <a:latin typeface="Inter" panose="02000503000000020004" pitchFamily="2" charset="0"/>
                <a:ea typeface="Inter" panose="02000503000000020004" pitchFamily="2" charset="0"/>
                <a:cs typeface="+mn-cs"/>
              </a:defRPr>
            </a:lvl1pPr>
          </a:lstStyle>
          <a:p>
            <a:pPr lvl="0"/>
            <a:r>
              <a:rPr lang="en-US"/>
              <a:t>Click to edit Master text styles</a:t>
            </a:r>
          </a:p>
        </p:txBody>
      </p:sp>
      <p:sp>
        <p:nvSpPr>
          <p:cNvPr id="27" name="Content Placeholder 9">
            <a:extLst>
              <a:ext uri="{FF2B5EF4-FFF2-40B4-BE49-F238E27FC236}">
                <a16:creationId xmlns:a16="http://schemas.microsoft.com/office/drawing/2014/main" id="{62C6C2C3-5F3B-F7E6-538F-592BDA5CD39F}"/>
              </a:ext>
            </a:extLst>
          </p:cNvPr>
          <p:cNvSpPr>
            <a:spLocks noGrp="1"/>
          </p:cNvSpPr>
          <p:nvPr>
            <p:ph sz="quarter" idx="25"/>
          </p:nvPr>
        </p:nvSpPr>
        <p:spPr>
          <a:xfrm>
            <a:off x="6314635" y="2211015"/>
            <a:ext cx="732439" cy="195199"/>
          </a:xfrm>
        </p:spPr>
        <p:txBody>
          <a:bodyPr/>
          <a:lstStyle>
            <a:lvl1pPr marL="0" indent="0" algn="ctr">
              <a:buNone/>
              <a:defRPr lang="en-US" sz="1100" b="1" kern="1200" dirty="0" smtClean="0">
                <a:solidFill>
                  <a:schemeClr val="lt1"/>
                </a:solidFill>
                <a:latin typeface="Inter" panose="02000503000000020004" pitchFamily="2" charset="0"/>
                <a:ea typeface="Inter" panose="02000503000000020004" pitchFamily="2" charset="0"/>
                <a:cs typeface="+mn-cs"/>
              </a:defRPr>
            </a:lvl1pPr>
          </a:lstStyle>
          <a:p>
            <a:pPr lvl="0"/>
            <a:r>
              <a:rPr lang="en-US"/>
              <a:t>Click to edit Master text styles</a:t>
            </a:r>
          </a:p>
        </p:txBody>
      </p:sp>
      <p:sp>
        <p:nvSpPr>
          <p:cNvPr id="28" name="Content Placeholder 9">
            <a:extLst>
              <a:ext uri="{FF2B5EF4-FFF2-40B4-BE49-F238E27FC236}">
                <a16:creationId xmlns:a16="http://schemas.microsoft.com/office/drawing/2014/main" id="{847B8A75-11C2-C425-F7DD-4829231E7963}"/>
              </a:ext>
            </a:extLst>
          </p:cNvPr>
          <p:cNvSpPr>
            <a:spLocks noGrp="1"/>
          </p:cNvSpPr>
          <p:nvPr>
            <p:ph sz="quarter" idx="26"/>
          </p:nvPr>
        </p:nvSpPr>
        <p:spPr>
          <a:xfrm>
            <a:off x="7047074" y="2211015"/>
            <a:ext cx="732439" cy="195199"/>
          </a:xfrm>
        </p:spPr>
        <p:txBody>
          <a:bodyPr/>
          <a:lstStyle>
            <a:lvl1pPr marL="0" indent="0" algn="ctr">
              <a:buNone/>
              <a:defRPr lang="en-US" sz="1100" b="1" kern="1200" dirty="0" smtClean="0">
                <a:solidFill>
                  <a:schemeClr val="lt1"/>
                </a:solidFill>
                <a:latin typeface="Inter" panose="02000503000000020004" pitchFamily="2" charset="0"/>
                <a:ea typeface="Inter" panose="02000503000000020004" pitchFamily="2" charset="0"/>
                <a:cs typeface="+mn-cs"/>
              </a:defRPr>
            </a:lvl1pPr>
          </a:lstStyle>
          <a:p>
            <a:pPr lvl="0"/>
            <a:r>
              <a:rPr lang="en-US"/>
              <a:t>Click to edit Master text styles</a:t>
            </a:r>
          </a:p>
        </p:txBody>
      </p:sp>
      <p:sp>
        <p:nvSpPr>
          <p:cNvPr id="29" name="Content Placeholder 9">
            <a:extLst>
              <a:ext uri="{FF2B5EF4-FFF2-40B4-BE49-F238E27FC236}">
                <a16:creationId xmlns:a16="http://schemas.microsoft.com/office/drawing/2014/main" id="{2D856B60-C1BB-3746-A7FE-D5E536E06E2F}"/>
              </a:ext>
            </a:extLst>
          </p:cNvPr>
          <p:cNvSpPr>
            <a:spLocks noGrp="1"/>
          </p:cNvSpPr>
          <p:nvPr>
            <p:ph sz="quarter" idx="27"/>
          </p:nvPr>
        </p:nvSpPr>
        <p:spPr>
          <a:xfrm>
            <a:off x="7779513" y="2211015"/>
            <a:ext cx="732439" cy="195199"/>
          </a:xfrm>
        </p:spPr>
        <p:txBody>
          <a:bodyPr/>
          <a:lstStyle>
            <a:lvl1pPr marL="0" indent="0" algn="ctr">
              <a:buNone/>
              <a:defRPr lang="en-US" sz="1100" b="1" kern="1200" dirty="0" smtClean="0">
                <a:solidFill>
                  <a:schemeClr val="lt1"/>
                </a:solidFill>
                <a:latin typeface="Inter" panose="02000503000000020004" pitchFamily="2" charset="0"/>
                <a:ea typeface="Inter" panose="02000503000000020004" pitchFamily="2" charset="0"/>
                <a:cs typeface="+mn-cs"/>
              </a:defRPr>
            </a:lvl1pPr>
          </a:lstStyle>
          <a:p>
            <a:pPr lvl="0"/>
            <a:r>
              <a:rPr lang="en-US"/>
              <a:t>Click to edit Master text styles</a:t>
            </a:r>
          </a:p>
        </p:txBody>
      </p:sp>
      <p:sp>
        <p:nvSpPr>
          <p:cNvPr id="30" name="Content Placeholder 9">
            <a:extLst>
              <a:ext uri="{FF2B5EF4-FFF2-40B4-BE49-F238E27FC236}">
                <a16:creationId xmlns:a16="http://schemas.microsoft.com/office/drawing/2014/main" id="{01D36237-CA95-57CA-5FAF-347185EDF775}"/>
              </a:ext>
            </a:extLst>
          </p:cNvPr>
          <p:cNvSpPr>
            <a:spLocks noGrp="1"/>
          </p:cNvSpPr>
          <p:nvPr>
            <p:ph sz="quarter" idx="28"/>
          </p:nvPr>
        </p:nvSpPr>
        <p:spPr>
          <a:xfrm>
            <a:off x="8518364" y="2211015"/>
            <a:ext cx="732439" cy="195199"/>
          </a:xfrm>
        </p:spPr>
        <p:txBody>
          <a:bodyPr/>
          <a:lstStyle>
            <a:lvl1pPr marL="0" indent="0" algn="ctr">
              <a:buNone/>
              <a:defRPr lang="en-US" sz="1100" b="1" kern="1200" dirty="0" smtClean="0">
                <a:solidFill>
                  <a:schemeClr val="lt1"/>
                </a:solidFill>
                <a:latin typeface="Inter" panose="02000503000000020004" pitchFamily="2" charset="0"/>
                <a:ea typeface="Inter" panose="02000503000000020004" pitchFamily="2" charset="0"/>
                <a:cs typeface="+mn-cs"/>
              </a:defRPr>
            </a:lvl1pPr>
          </a:lstStyle>
          <a:p>
            <a:pPr lvl="0"/>
            <a:r>
              <a:rPr lang="en-US"/>
              <a:t>Click to edit Master text styles</a:t>
            </a:r>
          </a:p>
        </p:txBody>
      </p:sp>
      <p:sp>
        <p:nvSpPr>
          <p:cNvPr id="31" name="Content Placeholder 9">
            <a:extLst>
              <a:ext uri="{FF2B5EF4-FFF2-40B4-BE49-F238E27FC236}">
                <a16:creationId xmlns:a16="http://schemas.microsoft.com/office/drawing/2014/main" id="{ACBAF9DD-A134-CFB3-07A6-74A98B7F86F0}"/>
              </a:ext>
            </a:extLst>
          </p:cNvPr>
          <p:cNvSpPr>
            <a:spLocks noGrp="1"/>
          </p:cNvSpPr>
          <p:nvPr>
            <p:ph sz="quarter" idx="29"/>
          </p:nvPr>
        </p:nvSpPr>
        <p:spPr>
          <a:xfrm>
            <a:off x="9250803" y="2211015"/>
            <a:ext cx="732439" cy="195199"/>
          </a:xfrm>
        </p:spPr>
        <p:txBody>
          <a:bodyPr/>
          <a:lstStyle>
            <a:lvl1pPr marL="0" indent="0" algn="ctr">
              <a:buNone/>
              <a:defRPr lang="en-US" sz="1100" b="1" kern="1200" dirty="0" smtClean="0">
                <a:solidFill>
                  <a:schemeClr val="lt1"/>
                </a:solidFill>
                <a:latin typeface="Inter" panose="02000503000000020004" pitchFamily="2" charset="0"/>
                <a:ea typeface="Inter" panose="02000503000000020004" pitchFamily="2" charset="0"/>
                <a:cs typeface="+mn-cs"/>
              </a:defRPr>
            </a:lvl1pPr>
          </a:lstStyle>
          <a:p>
            <a:pPr lvl="0"/>
            <a:r>
              <a:rPr lang="en-US"/>
              <a:t>Click to edit Master text styles</a:t>
            </a:r>
          </a:p>
        </p:txBody>
      </p:sp>
      <p:sp>
        <p:nvSpPr>
          <p:cNvPr id="32" name="Content Placeholder 9">
            <a:extLst>
              <a:ext uri="{FF2B5EF4-FFF2-40B4-BE49-F238E27FC236}">
                <a16:creationId xmlns:a16="http://schemas.microsoft.com/office/drawing/2014/main" id="{9491F16E-3136-576E-39F0-CE83C146AF54}"/>
              </a:ext>
            </a:extLst>
          </p:cNvPr>
          <p:cNvSpPr>
            <a:spLocks noGrp="1"/>
          </p:cNvSpPr>
          <p:nvPr>
            <p:ph sz="quarter" idx="30"/>
          </p:nvPr>
        </p:nvSpPr>
        <p:spPr>
          <a:xfrm>
            <a:off x="9983242" y="2211015"/>
            <a:ext cx="732439" cy="195199"/>
          </a:xfrm>
        </p:spPr>
        <p:txBody>
          <a:bodyPr/>
          <a:lstStyle>
            <a:lvl1pPr marL="0" indent="0" algn="ctr">
              <a:buNone/>
              <a:defRPr lang="en-US" sz="1100" b="1" kern="1200" dirty="0" smtClean="0">
                <a:solidFill>
                  <a:schemeClr val="lt1"/>
                </a:solidFill>
                <a:latin typeface="Inter" panose="02000503000000020004" pitchFamily="2" charset="0"/>
                <a:ea typeface="Inter" panose="02000503000000020004" pitchFamily="2" charset="0"/>
                <a:cs typeface="+mn-cs"/>
              </a:defRPr>
            </a:lvl1pPr>
          </a:lstStyle>
          <a:p>
            <a:pPr lvl="0"/>
            <a:r>
              <a:rPr lang="en-US"/>
              <a:t>Click to edit Master text styles</a:t>
            </a:r>
          </a:p>
        </p:txBody>
      </p:sp>
      <p:sp>
        <p:nvSpPr>
          <p:cNvPr id="33" name="TextBox 32">
            <a:extLst>
              <a:ext uri="{FF2B5EF4-FFF2-40B4-BE49-F238E27FC236}">
                <a16:creationId xmlns:a16="http://schemas.microsoft.com/office/drawing/2014/main" id="{573F7BE2-A470-EF2D-182D-144C08E6B5BB}"/>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712215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ank You-Light">
    <p:bg>
      <p:bgPr>
        <a:solidFill>
          <a:schemeClr val="bg1"/>
        </a:solidFill>
        <a:effectLst/>
      </p:bgPr>
    </p:bg>
    <p:spTree>
      <p:nvGrpSpPr>
        <p:cNvPr id="1" name=""/>
        <p:cNvGrpSpPr/>
        <p:nvPr/>
      </p:nvGrpSpPr>
      <p:grpSpPr>
        <a:xfrm>
          <a:off x="0" y="0"/>
          <a:ext cx="0" cy="0"/>
          <a:chOff x="0" y="0"/>
          <a:chExt cx="0" cy="0"/>
        </a:xfrm>
      </p:grpSpPr>
      <p:pic>
        <p:nvPicPr>
          <p:cNvPr id="10" name="Image" descr="Image">
            <a:extLst>
              <a:ext uri="{FF2B5EF4-FFF2-40B4-BE49-F238E27FC236}">
                <a16:creationId xmlns:a16="http://schemas.microsoft.com/office/drawing/2014/main" id="{0CB5DBC9-61B6-B6A7-9DFD-B229CB681E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1" y="4859748"/>
            <a:ext cx="3746986" cy="1998253"/>
          </a:xfrm>
          <a:prstGeom prst="rect">
            <a:avLst/>
          </a:prstGeom>
          <a:ln w="12700">
            <a:miter lim="400000"/>
          </a:ln>
        </p:spPr>
      </p:pic>
      <p:sp>
        <p:nvSpPr>
          <p:cNvPr id="4" name="Date Placeholder 3" hidden="1">
            <a:extLst>
              <a:ext uri="{FF2B5EF4-FFF2-40B4-BE49-F238E27FC236}">
                <a16:creationId xmlns:a16="http://schemas.microsoft.com/office/drawing/2014/main" id="{99705314-19A9-46AE-758D-AFF48B667981}"/>
              </a:ext>
            </a:extLst>
          </p:cNvPr>
          <p:cNvSpPr>
            <a:spLocks noGrp="1"/>
          </p:cNvSpPr>
          <p:nvPr>
            <p:ph type="dt" sz="half" idx="10"/>
          </p:nvPr>
        </p:nvSpPr>
        <p:spPr/>
        <p:txBody>
          <a:bodyPr/>
          <a:lstStyle/>
          <a:p>
            <a:fld id="{B3585ACF-A481-4E9B-A4E0-1ADED83FB40E}" type="datetime3">
              <a:rPr lang="en-GB" smtClean="0"/>
              <a:t>30 August, 2024</a:t>
            </a:fld>
            <a:endParaRPr lang="en-US"/>
          </a:p>
        </p:txBody>
      </p:sp>
      <p:pic>
        <p:nvPicPr>
          <p:cNvPr id="9" name="AxiomMaths_pos_2col.png" descr="AxiomMaths_pos_2col.png">
            <a:extLst>
              <a:ext uri="{FF2B5EF4-FFF2-40B4-BE49-F238E27FC236}">
                <a16:creationId xmlns:a16="http://schemas.microsoft.com/office/drawing/2014/main" id="{8449DA30-B6EA-5121-61AB-6581F8D52F7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1938" y="678143"/>
            <a:ext cx="2465710" cy="853515"/>
          </a:xfrm>
          <a:prstGeom prst="rect">
            <a:avLst/>
          </a:prstGeom>
          <a:ln w="12700">
            <a:miter lim="400000"/>
          </a:ln>
        </p:spPr>
      </p:pic>
      <p:pic>
        <p:nvPicPr>
          <p:cNvPr id="7" name="Image" descr="Image">
            <a:extLst>
              <a:ext uri="{FF2B5EF4-FFF2-40B4-BE49-F238E27FC236}">
                <a16:creationId xmlns:a16="http://schemas.microsoft.com/office/drawing/2014/main" id="{EA33B318-81CB-10B7-C165-F97ACFC8BD6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2"/>
          <a:stretch/>
        </p:blipFill>
        <p:spPr>
          <a:xfrm>
            <a:off x="8955031" y="0"/>
            <a:ext cx="3236969" cy="2518101"/>
          </a:xfrm>
          <a:prstGeom prst="rect">
            <a:avLst/>
          </a:prstGeom>
          <a:ln w="12700">
            <a:miter lim="400000"/>
          </a:ln>
        </p:spPr>
      </p:pic>
      <p:sp>
        <p:nvSpPr>
          <p:cNvPr id="8" name="TextBox 7">
            <a:extLst>
              <a:ext uri="{FF2B5EF4-FFF2-40B4-BE49-F238E27FC236}">
                <a16:creationId xmlns:a16="http://schemas.microsoft.com/office/drawing/2014/main" id="{F2365B19-11F5-B249-A9F3-C9732142396A}"/>
              </a:ext>
            </a:extLst>
          </p:cNvPr>
          <p:cNvSpPr txBox="1"/>
          <p:nvPr userDrawn="1"/>
        </p:nvSpPr>
        <p:spPr>
          <a:xfrm>
            <a:off x="1429294" y="4150005"/>
            <a:ext cx="2934789" cy="851708"/>
          </a:xfrm>
          <a:prstGeom prst="rect">
            <a:avLst/>
          </a:prstGeom>
          <a:noFill/>
        </p:spPr>
        <p:txBody>
          <a:bodyPr wrap="square" lIns="0" rtlCol="0">
            <a:spAutoFit/>
          </a:body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a:ln>
                  <a:noFill/>
                </a:ln>
                <a:solidFill>
                  <a:srgbClr val="231F1F"/>
                </a:solidFill>
                <a:effectLst/>
                <a:uLnTx/>
                <a:uFillTx/>
                <a:latin typeface="Inter" panose="02000503000000020004" pitchFamily="2" charset="0"/>
                <a:ea typeface="Inter" panose="02000503000000020004" pitchFamily="2" charset="0"/>
                <a:cs typeface="+mn-cs"/>
              </a:rPr>
              <a:t>The Yellow Building</a:t>
            </a:r>
          </a:p>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a:ln>
                  <a:noFill/>
                </a:ln>
                <a:solidFill>
                  <a:srgbClr val="231F1F"/>
                </a:solidFill>
                <a:effectLst/>
                <a:uLnTx/>
                <a:uFillTx/>
                <a:latin typeface="Inter" panose="02000503000000020004" pitchFamily="2" charset="0"/>
                <a:ea typeface="Inter" panose="02000503000000020004" pitchFamily="2" charset="0"/>
                <a:cs typeface="+mn-cs"/>
              </a:rPr>
              <a:t>1 Nicholas Road</a:t>
            </a:r>
          </a:p>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a:ln>
                  <a:noFill/>
                </a:ln>
                <a:solidFill>
                  <a:srgbClr val="231F1F"/>
                </a:solidFill>
                <a:effectLst/>
                <a:uLnTx/>
                <a:uFillTx/>
                <a:latin typeface="Inter" panose="02000503000000020004" pitchFamily="2" charset="0"/>
                <a:ea typeface="Inter" panose="02000503000000020004" pitchFamily="2" charset="0"/>
                <a:cs typeface="+mn-cs"/>
              </a:rPr>
              <a:t>London W11 4AN</a:t>
            </a:r>
          </a:p>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a:ln>
                  <a:noFill/>
                </a:ln>
                <a:solidFill>
                  <a:schemeClr val="tx2"/>
                </a:solidFill>
                <a:effectLst/>
                <a:uLnTx/>
                <a:uFillTx/>
                <a:latin typeface="Inter" panose="02000503000000020004" pitchFamily="2" charset="0"/>
                <a:ea typeface="Inter" panose="02000503000000020004" pitchFamily="2" charset="0"/>
                <a:cs typeface="+mn-cs"/>
              </a:rPr>
              <a:t>axiommaths.com</a:t>
            </a:r>
          </a:p>
        </p:txBody>
      </p:sp>
      <p:sp>
        <p:nvSpPr>
          <p:cNvPr id="13" name="TextBox 12">
            <a:extLst>
              <a:ext uri="{FF2B5EF4-FFF2-40B4-BE49-F238E27FC236}">
                <a16:creationId xmlns:a16="http://schemas.microsoft.com/office/drawing/2014/main" id="{1A2A489F-71EB-4C98-EB59-02F890B7234C}"/>
              </a:ext>
            </a:extLst>
          </p:cNvPr>
          <p:cNvSpPr txBox="1"/>
          <p:nvPr userDrawn="1"/>
        </p:nvSpPr>
        <p:spPr>
          <a:xfrm>
            <a:off x="1427022" y="2389629"/>
            <a:ext cx="2465710" cy="387798"/>
          </a:xfrm>
          <a:prstGeom prst="rect">
            <a:avLst/>
          </a:prstGeom>
          <a:noFill/>
        </p:spPr>
        <p:txBody>
          <a:bodyPr wrap="square" lIns="0" tIns="0" rIns="0" bIns="0" rtlCol="0">
            <a:spAutoFit/>
          </a:bodyPr>
          <a:lstStyle/>
          <a:p>
            <a:pPr algn="l" defTabSz="914400" rtl="0" eaLnBrk="1" latinLnBrk="0" hangingPunct="1">
              <a:lnSpc>
                <a:spcPct val="90000"/>
              </a:lnSpc>
              <a:spcBef>
                <a:spcPct val="0"/>
              </a:spcBef>
              <a:buNone/>
            </a:pPr>
            <a:r>
              <a:rPr lang="en-US" sz="2800" b="1" i="0" kern="1200">
                <a:solidFill>
                  <a:schemeClr val="tx2"/>
                </a:solidFill>
                <a:latin typeface="Lora" pitchFamily="2" charset="77"/>
                <a:ea typeface="+mj-ea"/>
                <a:cs typeface="+mj-cs"/>
              </a:rPr>
              <a:t>Thank you</a:t>
            </a:r>
          </a:p>
        </p:txBody>
      </p:sp>
    </p:spTree>
    <p:extLst>
      <p:ext uri="{BB962C8B-B14F-4D97-AF65-F5344CB8AC3E}">
        <p14:creationId xmlns:p14="http://schemas.microsoft.com/office/powerpoint/2010/main" val="487690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Dark">
    <p:bg>
      <p:bgPr>
        <a:solidFill>
          <a:schemeClr val="tx1"/>
        </a:solidFill>
        <a:effectLst/>
      </p:bgPr>
    </p:bg>
    <p:spTree>
      <p:nvGrpSpPr>
        <p:cNvPr id="1" name=""/>
        <p:cNvGrpSpPr/>
        <p:nvPr/>
      </p:nvGrpSpPr>
      <p:grpSpPr>
        <a:xfrm>
          <a:off x="0" y="0"/>
          <a:ext cx="0" cy="0"/>
          <a:chOff x="0" y="0"/>
          <a:chExt cx="0" cy="0"/>
        </a:xfrm>
      </p:grpSpPr>
      <p:pic>
        <p:nvPicPr>
          <p:cNvPr id="10" name="Image" descr="Image">
            <a:extLst>
              <a:ext uri="{FF2B5EF4-FFF2-40B4-BE49-F238E27FC236}">
                <a16:creationId xmlns:a16="http://schemas.microsoft.com/office/drawing/2014/main" id="{0CB5DBC9-61B6-B6A7-9DFD-B229CB681E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1" y="4859748"/>
            <a:ext cx="3746986" cy="1998253"/>
          </a:xfrm>
          <a:prstGeom prst="rect">
            <a:avLst/>
          </a:prstGeom>
          <a:ln w="12700">
            <a:miter lim="400000"/>
          </a:ln>
        </p:spPr>
      </p:pic>
      <p:sp>
        <p:nvSpPr>
          <p:cNvPr id="4" name="Date Placeholder 3" hidden="1">
            <a:extLst>
              <a:ext uri="{FF2B5EF4-FFF2-40B4-BE49-F238E27FC236}">
                <a16:creationId xmlns:a16="http://schemas.microsoft.com/office/drawing/2014/main" id="{99705314-19A9-46AE-758D-AFF48B667981}"/>
              </a:ext>
            </a:extLst>
          </p:cNvPr>
          <p:cNvSpPr>
            <a:spLocks noGrp="1"/>
          </p:cNvSpPr>
          <p:nvPr>
            <p:ph type="dt" sz="half" idx="10"/>
          </p:nvPr>
        </p:nvSpPr>
        <p:spPr/>
        <p:txBody>
          <a:bodyPr/>
          <a:lstStyle/>
          <a:p>
            <a:fld id="{1472FF5D-3EC0-4618-BAE4-D64567EBD02D}" type="datetime3">
              <a:rPr lang="en-GB" smtClean="0"/>
              <a:t>30 August, 2024</a:t>
            </a:fld>
            <a:endParaRPr lang="en-US"/>
          </a:p>
        </p:txBody>
      </p:sp>
      <p:pic>
        <p:nvPicPr>
          <p:cNvPr id="7" name="Image" descr="Image">
            <a:extLst>
              <a:ext uri="{FF2B5EF4-FFF2-40B4-BE49-F238E27FC236}">
                <a16:creationId xmlns:a16="http://schemas.microsoft.com/office/drawing/2014/main" id="{EA33B318-81CB-10B7-C165-F97ACFC8BD6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b="-2"/>
          <a:stretch/>
        </p:blipFill>
        <p:spPr>
          <a:xfrm>
            <a:off x="8955031" y="0"/>
            <a:ext cx="3236969" cy="2518101"/>
          </a:xfrm>
          <a:prstGeom prst="rect">
            <a:avLst/>
          </a:prstGeom>
          <a:ln w="12700">
            <a:miter lim="400000"/>
          </a:ln>
        </p:spPr>
      </p:pic>
      <p:sp>
        <p:nvSpPr>
          <p:cNvPr id="8" name="TextBox 7">
            <a:extLst>
              <a:ext uri="{FF2B5EF4-FFF2-40B4-BE49-F238E27FC236}">
                <a16:creationId xmlns:a16="http://schemas.microsoft.com/office/drawing/2014/main" id="{F2365B19-11F5-B249-A9F3-C9732142396A}"/>
              </a:ext>
            </a:extLst>
          </p:cNvPr>
          <p:cNvSpPr txBox="1"/>
          <p:nvPr userDrawn="1"/>
        </p:nvSpPr>
        <p:spPr>
          <a:xfrm>
            <a:off x="1429294" y="4150005"/>
            <a:ext cx="2934789" cy="851708"/>
          </a:xfrm>
          <a:prstGeom prst="rect">
            <a:avLst/>
          </a:prstGeom>
          <a:noFill/>
        </p:spPr>
        <p:txBody>
          <a:bodyPr wrap="square" lIns="0" rtlCol="0">
            <a:spAutoFit/>
          </a:body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a:ln>
                  <a:noFill/>
                </a:ln>
                <a:solidFill>
                  <a:schemeClr val="bg1"/>
                </a:solidFill>
                <a:effectLst/>
                <a:uLnTx/>
                <a:uFillTx/>
                <a:latin typeface="Inter" panose="02000503000000020004" pitchFamily="2" charset="0"/>
                <a:ea typeface="Inter" panose="02000503000000020004" pitchFamily="2" charset="0"/>
                <a:cs typeface="+mn-cs"/>
              </a:rPr>
              <a:t>The Yellow Building</a:t>
            </a:r>
          </a:p>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a:ln>
                  <a:noFill/>
                </a:ln>
                <a:solidFill>
                  <a:schemeClr val="bg1"/>
                </a:solidFill>
                <a:effectLst/>
                <a:uLnTx/>
                <a:uFillTx/>
                <a:latin typeface="Inter" panose="02000503000000020004" pitchFamily="2" charset="0"/>
                <a:ea typeface="Inter" panose="02000503000000020004" pitchFamily="2" charset="0"/>
                <a:cs typeface="+mn-cs"/>
              </a:rPr>
              <a:t>1 Nicholas Road</a:t>
            </a:r>
          </a:p>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a:ln>
                  <a:noFill/>
                </a:ln>
                <a:solidFill>
                  <a:schemeClr val="bg1"/>
                </a:solidFill>
                <a:effectLst/>
                <a:uLnTx/>
                <a:uFillTx/>
                <a:latin typeface="Inter" panose="02000503000000020004" pitchFamily="2" charset="0"/>
                <a:ea typeface="Inter" panose="02000503000000020004" pitchFamily="2" charset="0"/>
                <a:cs typeface="+mn-cs"/>
              </a:rPr>
              <a:t>London W11 4AN</a:t>
            </a:r>
          </a:p>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a:ln>
                  <a:noFill/>
                </a:ln>
                <a:solidFill>
                  <a:schemeClr val="tx2"/>
                </a:solidFill>
                <a:effectLst/>
                <a:uLnTx/>
                <a:uFillTx/>
                <a:latin typeface="Inter" panose="02000503000000020004" pitchFamily="2" charset="0"/>
                <a:ea typeface="Inter" panose="02000503000000020004" pitchFamily="2" charset="0"/>
                <a:cs typeface="+mn-cs"/>
              </a:rPr>
              <a:t>axiommaths.com</a:t>
            </a:r>
          </a:p>
        </p:txBody>
      </p:sp>
      <p:sp>
        <p:nvSpPr>
          <p:cNvPr id="13" name="TextBox 12">
            <a:extLst>
              <a:ext uri="{FF2B5EF4-FFF2-40B4-BE49-F238E27FC236}">
                <a16:creationId xmlns:a16="http://schemas.microsoft.com/office/drawing/2014/main" id="{1A2A489F-71EB-4C98-EB59-02F890B7234C}"/>
              </a:ext>
            </a:extLst>
          </p:cNvPr>
          <p:cNvSpPr txBox="1"/>
          <p:nvPr userDrawn="1"/>
        </p:nvSpPr>
        <p:spPr>
          <a:xfrm>
            <a:off x="1429294" y="2389629"/>
            <a:ext cx="2463437" cy="387798"/>
          </a:xfrm>
          <a:prstGeom prst="rect">
            <a:avLst/>
          </a:prstGeom>
          <a:noFill/>
        </p:spPr>
        <p:txBody>
          <a:bodyPr wrap="square" lIns="0" tIns="0" rIns="0" bIns="0" rtlCol="0">
            <a:spAutoFit/>
          </a:bodyPr>
          <a:lstStyle/>
          <a:p>
            <a:pPr algn="l" defTabSz="914400" rtl="0" eaLnBrk="1" latinLnBrk="0" hangingPunct="1">
              <a:lnSpc>
                <a:spcPct val="90000"/>
              </a:lnSpc>
              <a:spcBef>
                <a:spcPct val="0"/>
              </a:spcBef>
              <a:buNone/>
            </a:pPr>
            <a:r>
              <a:rPr lang="en-US" sz="2800" b="1" i="0" kern="1200">
                <a:solidFill>
                  <a:schemeClr val="tx2"/>
                </a:solidFill>
                <a:latin typeface="Lora" pitchFamily="2" charset="77"/>
                <a:ea typeface="+mj-ea"/>
                <a:cs typeface="+mj-cs"/>
              </a:rPr>
              <a:t>Thank you</a:t>
            </a:r>
          </a:p>
        </p:txBody>
      </p:sp>
      <p:pic>
        <p:nvPicPr>
          <p:cNvPr id="2" name="Image" descr="Image">
            <a:extLst>
              <a:ext uri="{FF2B5EF4-FFF2-40B4-BE49-F238E27FC236}">
                <a16:creationId xmlns:a16="http://schemas.microsoft.com/office/drawing/2014/main" id="{0C3B0034-C87F-438B-7C0E-F85CF2B5247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18592" y="725101"/>
            <a:ext cx="2337048" cy="759598"/>
          </a:xfrm>
          <a:prstGeom prst="rect">
            <a:avLst/>
          </a:prstGeom>
          <a:ln w="12700">
            <a:miter lim="400000"/>
          </a:ln>
        </p:spPr>
      </p:pic>
    </p:spTree>
    <p:extLst>
      <p:ext uri="{BB962C8B-B14F-4D97-AF65-F5344CB8AC3E}">
        <p14:creationId xmlns:p14="http://schemas.microsoft.com/office/powerpoint/2010/main" val="3852020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lour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F192-7BDC-DC97-5633-EBBB3687C92E}"/>
              </a:ext>
            </a:extLst>
          </p:cNvPr>
          <p:cNvSpPr>
            <a:spLocks noGrp="1"/>
          </p:cNvSpPr>
          <p:nvPr>
            <p:ph type="title"/>
          </p:nvPr>
        </p:nvSpPr>
        <p:spPr>
          <a:xfrm>
            <a:off x="502491" y="365126"/>
            <a:ext cx="10851309" cy="723446"/>
          </a:xfrm>
        </p:spPr>
        <p:txBody>
          <a:bodyPr/>
          <a:lstStyle/>
          <a:p>
            <a:r>
              <a:rPr lang="en-US"/>
              <a:t>Click to edit Master title style</a:t>
            </a:r>
          </a:p>
        </p:txBody>
      </p:sp>
      <p:sp>
        <p:nvSpPr>
          <p:cNvPr id="4" name="Date Placeholder 3" hidden="1">
            <a:extLst>
              <a:ext uri="{FF2B5EF4-FFF2-40B4-BE49-F238E27FC236}">
                <a16:creationId xmlns:a16="http://schemas.microsoft.com/office/drawing/2014/main" id="{92332DC7-C5F8-AA3C-F26B-B25381C6565C}"/>
              </a:ext>
            </a:extLst>
          </p:cNvPr>
          <p:cNvSpPr>
            <a:spLocks noGrp="1"/>
          </p:cNvSpPr>
          <p:nvPr>
            <p:ph type="dt" sz="half" idx="10"/>
          </p:nvPr>
        </p:nvSpPr>
        <p:spPr/>
        <p:txBody>
          <a:bodyPr/>
          <a:lstStyle/>
          <a:p>
            <a:fld id="{36CB5895-5EA6-4B0D-BC27-35484AB2AED7}" type="datetime3">
              <a:rPr lang="en-GB" smtClean="0"/>
              <a:t>30 August, 2024</a:t>
            </a:fld>
            <a:endParaRPr lang="en-US"/>
          </a:p>
        </p:txBody>
      </p:sp>
      <p:sp>
        <p:nvSpPr>
          <p:cNvPr id="6" name="Slide Number Placeholder 5">
            <a:extLst>
              <a:ext uri="{FF2B5EF4-FFF2-40B4-BE49-F238E27FC236}">
                <a16:creationId xmlns:a16="http://schemas.microsoft.com/office/drawing/2014/main" id="{238E41FF-353B-6EE7-FC35-FFD74517D482}"/>
              </a:ext>
            </a:extLst>
          </p:cNvPr>
          <p:cNvSpPr>
            <a:spLocks noGrp="1"/>
          </p:cNvSpPr>
          <p:nvPr>
            <p:ph type="sldNum" sz="quarter" idx="12"/>
          </p:nvPr>
        </p:nvSpPr>
        <p:spPr/>
        <p:txBody>
          <a:bodyPr/>
          <a:lstStyle/>
          <a:p>
            <a:fld id="{35BC334B-5606-F640-9B65-DA4F71454EC0}" type="slidenum">
              <a:rPr lang="en-US" smtClean="0"/>
              <a:t>‹#›</a:t>
            </a:fld>
            <a:endParaRPr lang="en-US"/>
          </a:p>
        </p:txBody>
      </p:sp>
      <p:pic>
        <p:nvPicPr>
          <p:cNvPr id="7" name="Image" descr="Image">
            <a:extLst>
              <a:ext uri="{FF2B5EF4-FFF2-40B4-BE49-F238E27FC236}">
                <a16:creationId xmlns:a16="http://schemas.microsoft.com/office/drawing/2014/main" id="{F998BD71-8142-6CEF-8404-EAEE11496CC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8955031" y="0"/>
            <a:ext cx="3236969" cy="2518101"/>
          </a:xfrm>
          <a:prstGeom prst="rect">
            <a:avLst/>
          </a:prstGeom>
          <a:ln w="12700">
            <a:miter lim="400000"/>
          </a:ln>
        </p:spPr>
      </p:pic>
      <p:sp>
        <p:nvSpPr>
          <p:cNvPr id="8" name="Graphic 9">
            <a:extLst>
              <a:ext uri="{FF2B5EF4-FFF2-40B4-BE49-F238E27FC236}">
                <a16:creationId xmlns:a16="http://schemas.microsoft.com/office/drawing/2014/main" id="{80BA0CF6-29DA-79F1-83F0-1C70DF29F3DB}"/>
              </a:ext>
            </a:extLst>
          </p:cNvPr>
          <p:cNvSpPr/>
          <p:nvPr userDrawn="1"/>
        </p:nvSpPr>
        <p:spPr>
          <a:xfrm>
            <a:off x="502491" y="1994255"/>
            <a:ext cx="1297579" cy="1297579"/>
          </a:xfrm>
          <a:custGeom>
            <a:avLst/>
            <a:gdLst>
              <a:gd name="connsiteX0" fmla="*/ 2966952 w 4371893"/>
              <a:gd name="connsiteY0" fmla="*/ 0 h 4371893"/>
              <a:gd name="connsiteX1" fmla="*/ 1405023 w 4371893"/>
              <a:gd name="connsiteY1" fmla="*/ 0 h 4371893"/>
              <a:gd name="connsiteX2" fmla="*/ 1192497 w 4371893"/>
              <a:gd name="connsiteY2" fmla="*/ 88006 h 4371893"/>
              <a:gd name="connsiteX3" fmla="*/ 88006 w 4371893"/>
              <a:gd name="connsiteY3" fmla="*/ 1192497 h 4371893"/>
              <a:gd name="connsiteX4" fmla="*/ 0 w 4371893"/>
              <a:gd name="connsiteY4" fmla="*/ 1405023 h 4371893"/>
              <a:gd name="connsiteX5" fmla="*/ 0 w 4371893"/>
              <a:gd name="connsiteY5" fmla="*/ 2966952 h 4371893"/>
              <a:gd name="connsiteX6" fmla="*/ 88006 w 4371893"/>
              <a:gd name="connsiteY6" fmla="*/ 3179478 h 4371893"/>
              <a:gd name="connsiteX7" fmla="*/ 1192416 w 4371893"/>
              <a:gd name="connsiteY7" fmla="*/ 4283888 h 4371893"/>
              <a:gd name="connsiteX8" fmla="*/ 1404942 w 4371893"/>
              <a:gd name="connsiteY8" fmla="*/ 4371894 h 4371893"/>
              <a:gd name="connsiteX9" fmla="*/ 2966871 w 4371893"/>
              <a:gd name="connsiteY9" fmla="*/ 4371894 h 4371893"/>
              <a:gd name="connsiteX10" fmla="*/ 3179397 w 4371893"/>
              <a:gd name="connsiteY10" fmla="*/ 4283888 h 4371893"/>
              <a:gd name="connsiteX11" fmla="*/ 4283888 w 4371893"/>
              <a:gd name="connsiteY11" fmla="*/ 3179478 h 4371893"/>
              <a:gd name="connsiteX12" fmla="*/ 4371894 w 4371893"/>
              <a:gd name="connsiteY12" fmla="*/ 2966952 h 4371893"/>
              <a:gd name="connsiteX13" fmla="*/ 4371894 w 4371893"/>
              <a:gd name="connsiteY13" fmla="*/ 1405023 h 4371893"/>
              <a:gd name="connsiteX14" fmla="*/ 4283888 w 4371893"/>
              <a:gd name="connsiteY14" fmla="*/ 1192497 h 4371893"/>
              <a:gd name="connsiteX15" fmla="*/ 3179478 w 4371893"/>
              <a:gd name="connsiteY15" fmla="*/ 88006 h 4371893"/>
              <a:gd name="connsiteX16" fmla="*/ 2966952 w 4371893"/>
              <a:gd name="connsiteY16" fmla="*/ 0 h 437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1893" h="4371893">
                <a:moveTo>
                  <a:pt x="2966952" y="0"/>
                </a:moveTo>
                <a:lnTo>
                  <a:pt x="1405023" y="0"/>
                </a:lnTo>
                <a:cubicBezTo>
                  <a:pt x="1325275" y="0"/>
                  <a:pt x="1248846" y="31656"/>
                  <a:pt x="1192497" y="88006"/>
                </a:cubicBezTo>
                <a:lnTo>
                  <a:pt x="88006" y="1192497"/>
                </a:lnTo>
                <a:cubicBezTo>
                  <a:pt x="31656" y="1248847"/>
                  <a:pt x="0" y="1325356"/>
                  <a:pt x="0" y="1405023"/>
                </a:cubicBezTo>
                <a:lnTo>
                  <a:pt x="0" y="2966952"/>
                </a:lnTo>
                <a:cubicBezTo>
                  <a:pt x="0" y="3046700"/>
                  <a:pt x="31656" y="3123129"/>
                  <a:pt x="88006" y="3179478"/>
                </a:cubicBezTo>
                <a:lnTo>
                  <a:pt x="1192416" y="4283888"/>
                </a:lnTo>
                <a:cubicBezTo>
                  <a:pt x="1248765" y="4340238"/>
                  <a:pt x="1325275" y="4371894"/>
                  <a:pt x="1404942" y="4371894"/>
                </a:cubicBezTo>
                <a:lnTo>
                  <a:pt x="2966871" y="4371894"/>
                </a:lnTo>
                <a:cubicBezTo>
                  <a:pt x="3046619" y="4371894"/>
                  <a:pt x="3123047" y="4340238"/>
                  <a:pt x="3179397" y="4283888"/>
                </a:cubicBezTo>
                <a:lnTo>
                  <a:pt x="4283888" y="3179478"/>
                </a:lnTo>
                <a:cubicBezTo>
                  <a:pt x="4340238" y="3123129"/>
                  <a:pt x="4371894" y="3046619"/>
                  <a:pt x="4371894" y="2966952"/>
                </a:cubicBezTo>
                <a:lnTo>
                  <a:pt x="4371894" y="1405023"/>
                </a:lnTo>
                <a:cubicBezTo>
                  <a:pt x="4371894" y="1325275"/>
                  <a:pt x="4340238" y="1248847"/>
                  <a:pt x="4283888" y="1192497"/>
                </a:cubicBezTo>
                <a:lnTo>
                  <a:pt x="3179478" y="88006"/>
                </a:lnTo>
                <a:cubicBezTo>
                  <a:pt x="3123128" y="31656"/>
                  <a:pt x="3046619" y="0"/>
                  <a:pt x="2966952" y="0"/>
                </a:cubicBezTo>
                <a:close/>
              </a:path>
            </a:pathLst>
          </a:custGeom>
          <a:solidFill>
            <a:schemeClr val="tx2"/>
          </a:solidFill>
          <a:ln w="15312" cap="flat">
            <a:noFill/>
            <a:prstDash val="solid"/>
            <a:miter/>
          </a:ln>
        </p:spPr>
        <p:txBody>
          <a:bodyPr rtlCol="0" anchor="ctr"/>
          <a:lstStyle/>
          <a:p>
            <a:endParaRPr lang="en-US"/>
          </a:p>
        </p:txBody>
      </p:sp>
      <p:sp>
        <p:nvSpPr>
          <p:cNvPr id="9" name="TextBox 8">
            <a:extLst>
              <a:ext uri="{FF2B5EF4-FFF2-40B4-BE49-F238E27FC236}">
                <a16:creationId xmlns:a16="http://schemas.microsoft.com/office/drawing/2014/main" id="{561837DB-F855-FD32-66F1-69C676BDDF16}"/>
              </a:ext>
            </a:extLst>
          </p:cNvPr>
          <p:cNvSpPr txBox="1"/>
          <p:nvPr userDrawn="1"/>
        </p:nvSpPr>
        <p:spPr>
          <a:xfrm>
            <a:off x="502491" y="1523992"/>
            <a:ext cx="1604984" cy="215444"/>
          </a:xfrm>
          <a:prstGeom prst="rect">
            <a:avLst/>
          </a:prstGeom>
          <a:noFill/>
        </p:spPr>
        <p:txBody>
          <a:bodyPr wrap="square" lIns="0" tIns="0" rIns="0" bIns="0" rtlCol="0">
            <a:spAutoFit/>
          </a:bodyPr>
          <a:lstStyle/>
          <a:p>
            <a:r>
              <a:rPr lang="en-US" sz="1400" b="1" i="0">
                <a:latin typeface="Inter" panose="02000503000000020004" pitchFamily="2" charset="0"/>
                <a:ea typeface="Inter" panose="02000503000000020004" pitchFamily="2" charset="0"/>
              </a:rPr>
              <a:t>Primary</a:t>
            </a:r>
          </a:p>
        </p:txBody>
      </p:sp>
      <p:sp>
        <p:nvSpPr>
          <p:cNvPr id="10" name="TextBox 9">
            <a:extLst>
              <a:ext uri="{FF2B5EF4-FFF2-40B4-BE49-F238E27FC236}">
                <a16:creationId xmlns:a16="http://schemas.microsoft.com/office/drawing/2014/main" id="{B0616066-B599-8422-720E-09CF8F049F7D}"/>
              </a:ext>
            </a:extLst>
          </p:cNvPr>
          <p:cNvSpPr txBox="1"/>
          <p:nvPr userDrawn="1"/>
        </p:nvSpPr>
        <p:spPr>
          <a:xfrm>
            <a:off x="894377" y="3457647"/>
            <a:ext cx="1158240" cy="415498"/>
          </a:xfrm>
          <a:prstGeom prst="rect">
            <a:avLst/>
          </a:prstGeom>
          <a:noFill/>
        </p:spPr>
        <p:txBody>
          <a:bodyPr wrap="square" lIns="0" tIns="0" rIns="0" bIns="0" rtlCol="0">
            <a:spAutoFit/>
          </a:bodyPr>
          <a:lstStyle/>
          <a:p>
            <a:r>
              <a:rPr lang="en-US" sz="900" b="0" i="0">
                <a:latin typeface="Inter" panose="02000503000000020004" pitchFamily="2" charset="0"/>
                <a:ea typeface="Inter" panose="02000503000000020004" pitchFamily="2" charset="0"/>
              </a:rPr>
              <a:t>C: 56 M:80 Y:0 K:0</a:t>
            </a:r>
          </a:p>
          <a:p>
            <a:r>
              <a:rPr lang="en-US" sz="900" b="0" i="0">
                <a:latin typeface="Inter" panose="02000503000000020004" pitchFamily="2" charset="0"/>
                <a:ea typeface="Inter" panose="02000503000000020004" pitchFamily="2" charset="0"/>
              </a:rPr>
              <a:t>R:171 G:23 B:355</a:t>
            </a:r>
          </a:p>
          <a:p>
            <a:r>
              <a:rPr lang="en-US" sz="900" b="0" i="0">
                <a:latin typeface="Inter" panose="02000503000000020004" pitchFamily="2" charset="0"/>
                <a:ea typeface="Inter" panose="02000503000000020004" pitchFamily="2" charset="0"/>
              </a:rPr>
              <a:t>HEX # AB17FF</a:t>
            </a:r>
          </a:p>
        </p:txBody>
      </p:sp>
      <p:sp>
        <p:nvSpPr>
          <p:cNvPr id="11" name="Graphic 9">
            <a:extLst>
              <a:ext uri="{FF2B5EF4-FFF2-40B4-BE49-F238E27FC236}">
                <a16:creationId xmlns:a16="http://schemas.microsoft.com/office/drawing/2014/main" id="{6471706D-B308-5B39-DEA5-7BC8E9AB6BFB}"/>
              </a:ext>
            </a:extLst>
          </p:cNvPr>
          <p:cNvSpPr/>
          <p:nvPr userDrawn="1"/>
        </p:nvSpPr>
        <p:spPr>
          <a:xfrm>
            <a:off x="2109222" y="1994255"/>
            <a:ext cx="1297579" cy="1297579"/>
          </a:xfrm>
          <a:custGeom>
            <a:avLst/>
            <a:gdLst>
              <a:gd name="connsiteX0" fmla="*/ 2966952 w 4371893"/>
              <a:gd name="connsiteY0" fmla="*/ 0 h 4371893"/>
              <a:gd name="connsiteX1" fmla="*/ 1405023 w 4371893"/>
              <a:gd name="connsiteY1" fmla="*/ 0 h 4371893"/>
              <a:gd name="connsiteX2" fmla="*/ 1192497 w 4371893"/>
              <a:gd name="connsiteY2" fmla="*/ 88006 h 4371893"/>
              <a:gd name="connsiteX3" fmla="*/ 88006 w 4371893"/>
              <a:gd name="connsiteY3" fmla="*/ 1192497 h 4371893"/>
              <a:gd name="connsiteX4" fmla="*/ 0 w 4371893"/>
              <a:gd name="connsiteY4" fmla="*/ 1405023 h 4371893"/>
              <a:gd name="connsiteX5" fmla="*/ 0 w 4371893"/>
              <a:gd name="connsiteY5" fmla="*/ 2966952 h 4371893"/>
              <a:gd name="connsiteX6" fmla="*/ 88006 w 4371893"/>
              <a:gd name="connsiteY6" fmla="*/ 3179478 h 4371893"/>
              <a:gd name="connsiteX7" fmla="*/ 1192416 w 4371893"/>
              <a:gd name="connsiteY7" fmla="*/ 4283888 h 4371893"/>
              <a:gd name="connsiteX8" fmla="*/ 1404942 w 4371893"/>
              <a:gd name="connsiteY8" fmla="*/ 4371894 h 4371893"/>
              <a:gd name="connsiteX9" fmla="*/ 2966871 w 4371893"/>
              <a:gd name="connsiteY9" fmla="*/ 4371894 h 4371893"/>
              <a:gd name="connsiteX10" fmla="*/ 3179397 w 4371893"/>
              <a:gd name="connsiteY10" fmla="*/ 4283888 h 4371893"/>
              <a:gd name="connsiteX11" fmla="*/ 4283888 w 4371893"/>
              <a:gd name="connsiteY11" fmla="*/ 3179478 h 4371893"/>
              <a:gd name="connsiteX12" fmla="*/ 4371894 w 4371893"/>
              <a:gd name="connsiteY12" fmla="*/ 2966952 h 4371893"/>
              <a:gd name="connsiteX13" fmla="*/ 4371894 w 4371893"/>
              <a:gd name="connsiteY13" fmla="*/ 1405023 h 4371893"/>
              <a:gd name="connsiteX14" fmla="*/ 4283888 w 4371893"/>
              <a:gd name="connsiteY14" fmla="*/ 1192497 h 4371893"/>
              <a:gd name="connsiteX15" fmla="*/ 3179478 w 4371893"/>
              <a:gd name="connsiteY15" fmla="*/ 88006 h 4371893"/>
              <a:gd name="connsiteX16" fmla="*/ 2966952 w 4371893"/>
              <a:gd name="connsiteY16" fmla="*/ 0 h 437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1893" h="4371893">
                <a:moveTo>
                  <a:pt x="2966952" y="0"/>
                </a:moveTo>
                <a:lnTo>
                  <a:pt x="1405023" y="0"/>
                </a:lnTo>
                <a:cubicBezTo>
                  <a:pt x="1325275" y="0"/>
                  <a:pt x="1248846" y="31656"/>
                  <a:pt x="1192497" y="88006"/>
                </a:cubicBezTo>
                <a:lnTo>
                  <a:pt x="88006" y="1192497"/>
                </a:lnTo>
                <a:cubicBezTo>
                  <a:pt x="31656" y="1248847"/>
                  <a:pt x="0" y="1325356"/>
                  <a:pt x="0" y="1405023"/>
                </a:cubicBezTo>
                <a:lnTo>
                  <a:pt x="0" y="2966952"/>
                </a:lnTo>
                <a:cubicBezTo>
                  <a:pt x="0" y="3046700"/>
                  <a:pt x="31656" y="3123129"/>
                  <a:pt x="88006" y="3179478"/>
                </a:cubicBezTo>
                <a:lnTo>
                  <a:pt x="1192416" y="4283888"/>
                </a:lnTo>
                <a:cubicBezTo>
                  <a:pt x="1248765" y="4340238"/>
                  <a:pt x="1325275" y="4371894"/>
                  <a:pt x="1404942" y="4371894"/>
                </a:cubicBezTo>
                <a:lnTo>
                  <a:pt x="2966871" y="4371894"/>
                </a:lnTo>
                <a:cubicBezTo>
                  <a:pt x="3046619" y="4371894"/>
                  <a:pt x="3123047" y="4340238"/>
                  <a:pt x="3179397" y="4283888"/>
                </a:cubicBezTo>
                <a:lnTo>
                  <a:pt x="4283888" y="3179478"/>
                </a:lnTo>
                <a:cubicBezTo>
                  <a:pt x="4340238" y="3123129"/>
                  <a:pt x="4371894" y="3046619"/>
                  <a:pt x="4371894" y="2966952"/>
                </a:cubicBezTo>
                <a:lnTo>
                  <a:pt x="4371894" y="1405023"/>
                </a:lnTo>
                <a:cubicBezTo>
                  <a:pt x="4371894" y="1325275"/>
                  <a:pt x="4340238" y="1248847"/>
                  <a:pt x="4283888" y="1192497"/>
                </a:cubicBezTo>
                <a:lnTo>
                  <a:pt x="3179478" y="88006"/>
                </a:lnTo>
                <a:cubicBezTo>
                  <a:pt x="3123128" y="31656"/>
                  <a:pt x="3046619" y="0"/>
                  <a:pt x="2966952" y="0"/>
                </a:cubicBezTo>
                <a:close/>
              </a:path>
            </a:pathLst>
          </a:custGeom>
          <a:solidFill>
            <a:schemeClr val="tx1"/>
          </a:solidFill>
          <a:ln w="15312" cap="flat">
            <a:noFill/>
            <a:prstDash val="solid"/>
            <a:miter/>
          </a:ln>
        </p:spPr>
        <p:txBody>
          <a:bodyPr rtlCol="0" anchor="ctr"/>
          <a:lstStyle/>
          <a:p>
            <a:endParaRPr lang="en-US">
              <a:solidFill>
                <a:schemeClr val="tx1"/>
              </a:solidFill>
            </a:endParaRPr>
          </a:p>
        </p:txBody>
      </p:sp>
      <p:sp>
        <p:nvSpPr>
          <p:cNvPr id="12" name="TextBox 11">
            <a:extLst>
              <a:ext uri="{FF2B5EF4-FFF2-40B4-BE49-F238E27FC236}">
                <a16:creationId xmlns:a16="http://schemas.microsoft.com/office/drawing/2014/main" id="{D9FFADA9-ED31-5C9E-ADC2-63146ABC5D33}"/>
              </a:ext>
            </a:extLst>
          </p:cNvPr>
          <p:cNvSpPr txBox="1"/>
          <p:nvPr userDrawn="1"/>
        </p:nvSpPr>
        <p:spPr>
          <a:xfrm>
            <a:off x="2501108" y="3457647"/>
            <a:ext cx="1158240" cy="415498"/>
          </a:xfrm>
          <a:prstGeom prst="rect">
            <a:avLst/>
          </a:prstGeom>
          <a:noFill/>
        </p:spPr>
        <p:txBody>
          <a:bodyPr wrap="square" lIns="0" tIns="0" rIns="0" bIns="0" rtlCol="0">
            <a:spAutoFit/>
          </a:bodyPr>
          <a:lstStyle/>
          <a:p>
            <a:r>
              <a:rPr lang="en-US" sz="900" b="0" i="0">
                <a:latin typeface="Inter" panose="02000503000000020004" pitchFamily="2" charset="0"/>
                <a:ea typeface="Inter" panose="02000503000000020004" pitchFamily="2" charset="0"/>
              </a:rPr>
              <a:t>C:0 M:0 Y:0 K:100</a:t>
            </a:r>
          </a:p>
          <a:p>
            <a:r>
              <a:rPr lang="en-US" sz="900" b="0" i="0">
                <a:latin typeface="Inter" panose="02000503000000020004" pitchFamily="2" charset="0"/>
                <a:ea typeface="Inter" panose="02000503000000020004" pitchFamily="2" charset="0"/>
              </a:rPr>
              <a:t>R:0 G:0 B:0</a:t>
            </a:r>
          </a:p>
          <a:p>
            <a:r>
              <a:rPr lang="en-US" sz="900" b="0" i="0">
                <a:latin typeface="Inter" panose="02000503000000020004" pitchFamily="2" charset="0"/>
                <a:ea typeface="Inter" panose="02000503000000020004" pitchFamily="2" charset="0"/>
              </a:rPr>
              <a:t>HEX # 000000</a:t>
            </a:r>
          </a:p>
        </p:txBody>
      </p:sp>
      <p:sp>
        <p:nvSpPr>
          <p:cNvPr id="13" name="Graphic 9">
            <a:extLst>
              <a:ext uri="{FF2B5EF4-FFF2-40B4-BE49-F238E27FC236}">
                <a16:creationId xmlns:a16="http://schemas.microsoft.com/office/drawing/2014/main" id="{BD546423-67C2-F243-B874-A23FDB8FBBF7}"/>
              </a:ext>
            </a:extLst>
          </p:cNvPr>
          <p:cNvSpPr/>
          <p:nvPr userDrawn="1"/>
        </p:nvSpPr>
        <p:spPr>
          <a:xfrm>
            <a:off x="3715954" y="1994255"/>
            <a:ext cx="1297579" cy="1297579"/>
          </a:xfrm>
          <a:custGeom>
            <a:avLst/>
            <a:gdLst>
              <a:gd name="connsiteX0" fmla="*/ 2966952 w 4371893"/>
              <a:gd name="connsiteY0" fmla="*/ 0 h 4371893"/>
              <a:gd name="connsiteX1" fmla="*/ 1405023 w 4371893"/>
              <a:gd name="connsiteY1" fmla="*/ 0 h 4371893"/>
              <a:gd name="connsiteX2" fmla="*/ 1192497 w 4371893"/>
              <a:gd name="connsiteY2" fmla="*/ 88006 h 4371893"/>
              <a:gd name="connsiteX3" fmla="*/ 88006 w 4371893"/>
              <a:gd name="connsiteY3" fmla="*/ 1192497 h 4371893"/>
              <a:gd name="connsiteX4" fmla="*/ 0 w 4371893"/>
              <a:gd name="connsiteY4" fmla="*/ 1405023 h 4371893"/>
              <a:gd name="connsiteX5" fmla="*/ 0 w 4371893"/>
              <a:gd name="connsiteY5" fmla="*/ 2966952 h 4371893"/>
              <a:gd name="connsiteX6" fmla="*/ 88006 w 4371893"/>
              <a:gd name="connsiteY6" fmla="*/ 3179478 h 4371893"/>
              <a:gd name="connsiteX7" fmla="*/ 1192416 w 4371893"/>
              <a:gd name="connsiteY7" fmla="*/ 4283888 h 4371893"/>
              <a:gd name="connsiteX8" fmla="*/ 1404942 w 4371893"/>
              <a:gd name="connsiteY8" fmla="*/ 4371894 h 4371893"/>
              <a:gd name="connsiteX9" fmla="*/ 2966871 w 4371893"/>
              <a:gd name="connsiteY9" fmla="*/ 4371894 h 4371893"/>
              <a:gd name="connsiteX10" fmla="*/ 3179397 w 4371893"/>
              <a:gd name="connsiteY10" fmla="*/ 4283888 h 4371893"/>
              <a:gd name="connsiteX11" fmla="*/ 4283888 w 4371893"/>
              <a:gd name="connsiteY11" fmla="*/ 3179478 h 4371893"/>
              <a:gd name="connsiteX12" fmla="*/ 4371894 w 4371893"/>
              <a:gd name="connsiteY12" fmla="*/ 2966952 h 4371893"/>
              <a:gd name="connsiteX13" fmla="*/ 4371894 w 4371893"/>
              <a:gd name="connsiteY13" fmla="*/ 1405023 h 4371893"/>
              <a:gd name="connsiteX14" fmla="*/ 4283888 w 4371893"/>
              <a:gd name="connsiteY14" fmla="*/ 1192497 h 4371893"/>
              <a:gd name="connsiteX15" fmla="*/ 3179478 w 4371893"/>
              <a:gd name="connsiteY15" fmla="*/ 88006 h 4371893"/>
              <a:gd name="connsiteX16" fmla="*/ 2966952 w 4371893"/>
              <a:gd name="connsiteY16" fmla="*/ 0 h 437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1893" h="4371893">
                <a:moveTo>
                  <a:pt x="2966952" y="0"/>
                </a:moveTo>
                <a:lnTo>
                  <a:pt x="1405023" y="0"/>
                </a:lnTo>
                <a:cubicBezTo>
                  <a:pt x="1325275" y="0"/>
                  <a:pt x="1248846" y="31656"/>
                  <a:pt x="1192497" y="88006"/>
                </a:cubicBezTo>
                <a:lnTo>
                  <a:pt x="88006" y="1192497"/>
                </a:lnTo>
                <a:cubicBezTo>
                  <a:pt x="31656" y="1248847"/>
                  <a:pt x="0" y="1325356"/>
                  <a:pt x="0" y="1405023"/>
                </a:cubicBezTo>
                <a:lnTo>
                  <a:pt x="0" y="2966952"/>
                </a:lnTo>
                <a:cubicBezTo>
                  <a:pt x="0" y="3046700"/>
                  <a:pt x="31656" y="3123129"/>
                  <a:pt x="88006" y="3179478"/>
                </a:cubicBezTo>
                <a:lnTo>
                  <a:pt x="1192416" y="4283888"/>
                </a:lnTo>
                <a:cubicBezTo>
                  <a:pt x="1248765" y="4340238"/>
                  <a:pt x="1325275" y="4371894"/>
                  <a:pt x="1404942" y="4371894"/>
                </a:cubicBezTo>
                <a:lnTo>
                  <a:pt x="2966871" y="4371894"/>
                </a:lnTo>
                <a:cubicBezTo>
                  <a:pt x="3046619" y="4371894"/>
                  <a:pt x="3123047" y="4340238"/>
                  <a:pt x="3179397" y="4283888"/>
                </a:cubicBezTo>
                <a:lnTo>
                  <a:pt x="4283888" y="3179478"/>
                </a:lnTo>
                <a:cubicBezTo>
                  <a:pt x="4340238" y="3123129"/>
                  <a:pt x="4371894" y="3046619"/>
                  <a:pt x="4371894" y="2966952"/>
                </a:cubicBezTo>
                <a:lnTo>
                  <a:pt x="4371894" y="1405023"/>
                </a:lnTo>
                <a:cubicBezTo>
                  <a:pt x="4371894" y="1325275"/>
                  <a:pt x="4340238" y="1248847"/>
                  <a:pt x="4283888" y="1192497"/>
                </a:cubicBezTo>
                <a:lnTo>
                  <a:pt x="3179478" y="88006"/>
                </a:lnTo>
                <a:cubicBezTo>
                  <a:pt x="3123128" y="31656"/>
                  <a:pt x="3046619" y="0"/>
                  <a:pt x="2966952" y="0"/>
                </a:cubicBezTo>
                <a:close/>
              </a:path>
            </a:pathLst>
          </a:custGeom>
          <a:solidFill>
            <a:schemeClr val="bg1"/>
          </a:solidFill>
          <a:ln w="9525" cap="flat">
            <a:solidFill>
              <a:schemeClr val="tx1"/>
            </a:solidFill>
            <a:prstDash val="solid"/>
            <a:miter/>
          </a:ln>
        </p:spPr>
        <p:txBody>
          <a:bodyPr rtlCol="0" anchor="ctr"/>
          <a:lstStyle/>
          <a:p>
            <a:endParaRPr lang="en-US">
              <a:solidFill>
                <a:schemeClr val="tx1"/>
              </a:solidFill>
            </a:endParaRPr>
          </a:p>
        </p:txBody>
      </p:sp>
      <p:sp>
        <p:nvSpPr>
          <p:cNvPr id="14" name="TextBox 13">
            <a:extLst>
              <a:ext uri="{FF2B5EF4-FFF2-40B4-BE49-F238E27FC236}">
                <a16:creationId xmlns:a16="http://schemas.microsoft.com/office/drawing/2014/main" id="{043AB0A9-1E0E-FA7A-1450-9C87F1D18E3B}"/>
              </a:ext>
            </a:extLst>
          </p:cNvPr>
          <p:cNvSpPr txBox="1"/>
          <p:nvPr userDrawn="1"/>
        </p:nvSpPr>
        <p:spPr>
          <a:xfrm>
            <a:off x="4107840" y="3457647"/>
            <a:ext cx="1158240" cy="415498"/>
          </a:xfrm>
          <a:prstGeom prst="rect">
            <a:avLst/>
          </a:prstGeom>
          <a:noFill/>
        </p:spPr>
        <p:txBody>
          <a:bodyPr wrap="square" lIns="0" tIns="0" rIns="0" bIns="0" rtlCol="0">
            <a:spAutoFit/>
          </a:bodyPr>
          <a:lstStyle/>
          <a:p>
            <a:r>
              <a:rPr lang="en-US" sz="900" b="0" i="0">
                <a:latin typeface="Inter" panose="02000503000000020004" pitchFamily="2" charset="0"/>
                <a:ea typeface="Inter" panose="02000503000000020004" pitchFamily="2" charset="0"/>
              </a:rPr>
              <a:t>C:0 M:0 Y:0 K:0</a:t>
            </a:r>
          </a:p>
          <a:p>
            <a:r>
              <a:rPr lang="en-US" sz="900" b="0" i="0">
                <a:latin typeface="Inter" panose="02000503000000020004" pitchFamily="2" charset="0"/>
                <a:ea typeface="Inter" panose="02000503000000020004" pitchFamily="2" charset="0"/>
              </a:rPr>
              <a:t>R:255 G:255 B:255</a:t>
            </a:r>
          </a:p>
          <a:p>
            <a:r>
              <a:rPr lang="en-US" sz="900" b="0" i="0">
                <a:latin typeface="Inter" panose="02000503000000020004" pitchFamily="2" charset="0"/>
                <a:ea typeface="Inter" panose="02000503000000020004" pitchFamily="2" charset="0"/>
              </a:rPr>
              <a:t>HEX # FFFFFF</a:t>
            </a:r>
          </a:p>
        </p:txBody>
      </p:sp>
      <p:sp>
        <p:nvSpPr>
          <p:cNvPr id="15" name="Graphic 9">
            <a:extLst>
              <a:ext uri="{FF2B5EF4-FFF2-40B4-BE49-F238E27FC236}">
                <a16:creationId xmlns:a16="http://schemas.microsoft.com/office/drawing/2014/main" id="{1E5FBFA3-8CC8-E739-25D3-835447969485}"/>
              </a:ext>
            </a:extLst>
          </p:cNvPr>
          <p:cNvSpPr/>
          <p:nvPr userDrawn="1"/>
        </p:nvSpPr>
        <p:spPr>
          <a:xfrm>
            <a:off x="4218765" y="4734552"/>
            <a:ext cx="794768" cy="794768"/>
          </a:xfrm>
          <a:custGeom>
            <a:avLst/>
            <a:gdLst>
              <a:gd name="connsiteX0" fmla="*/ 2966952 w 4371893"/>
              <a:gd name="connsiteY0" fmla="*/ 0 h 4371893"/>
              <a:gd name="connsiteX1" fmla="*/ 1405023 w 4371893"/>
              <a:gd name="connsiteY1" fmla="*/ 0 h 4371893"/>
              <a:gd name="connsiteX2" fmla="*/ 1192497 w 4371893"/>
              <a:gd name="connsiteY2" fmla="*/ 88006 h 4371893"/>
              <a:gd name="connsiteX3" fmla="*/ 88006 w 4371893"/>
              <a:gd name="connsiteY3" fmla="*/ 1192497 h 4371893"/>
              <a:gd name="connsiteX4" fmla="*/ 0 w 4371893"/>
              <a:gd name="connsiteY4" fmla="*/ 1405023 h 4371893"/>
              <a:gd name="connsiteX5" fmla="*/ 0 w 4371893"/>
              <a:gd name="connsiteY5" fmla="*/ 2966952 h 4371893"/>
              <a:gd name="connsiteX6" fmla="*/ 88006 w 4371893"/>
              <a:gd name="connsiteY6" fmla="*/ 3179478 h 4371893"/>
              <a:gd name="connsiteX7" fmla="*/ 1192416 w 4371893"/>
              <a:gd name="connsiteY7" fmla="*/ 4283888 h 4371893"/>
              <a:gd name="connsiteX8" fmla="*/ 1404942 w 4371893"/>
              <a:gd name="connsiteY8" fmla="*/ 4371894 h 4371893"/>
              <a:gd name="connsiteX9" fmla="*/ 2966871 w 4371893"/>
              <a:gd name="connsiteY9" fmla="*/ 4371894 h 4371893"/>
              <a:gd name="connsiteX10" fmla="*/ 3179397 w 4371893"/>
              <a:gd name="connsiteY10" fmla="*/ 4283888 h 4371893"/>
              <a:gd name="connsiteX11" fmla="*/ 4283888 w 4371893"/>
              <a:gd name="connsiteY11" fmla="*/ 3179478 h 4371893"/>
              <a:gd name="connsiteX12" fmla="*/ 4371894 w 4371893"/>
              <a:gd name="connsiteY12" fmla="*/ 2966952 h 4371893"/>
              <a:gd name="connsiteX13" fmla="*/ 4371894 w 4371893"/>
              <a:gd name="connsiteY13" fmla="*/ 1405023 h 4371893"/>
              <a:gd name="connsiteX14" fmla="*/ 4283888 w 4371893"/>
              <a:gd name="connsiteY14" fmla="*/ 1192497 h 4371893"/>
              <a:gd name="connsiteX15" fmla="*/ 3179478 w 4371893"/>
              <a:gd name="connsiteY15" fmla="*/ 88006 h 4371893"/>
              <a:gd name="connsiteX16" fmla="*/ 2966952 w 4371893"/>
              <a:gd name="connsiteY16" fmla="*/ 0 h 437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1893" h="4371893">
                <a:moveTo>
                  <a:pt x="2966952" y="0"/>
                </a:moveTo>
                <a:lnTo>
                  <a:pt x="1405023" y="0"/>
                </a:lnTo>
                <a:cubicBezTo>
                  <a:pt x="1325275" y="0"/>
                  <a:pt x="1248846" y="31656"/>
                  <a:pt x="1192497" y="88006"/>
                </a:cubicBezTo>
                <a:lnTo>
                  <a:pt x="88006" y="1192497"/>
                </a:lnTo>
                <a:cubicBezTo>
                  <a:pt x="31656" y="1248847"/>
                  <a:pt x="0" y="1325356"/>
                  <a:pt x="0" y="1405023"/>
                </a:cubicBezTo>
                <a:lnTo>
                  <a:pt x="0" y="2966952"/>
                </a:lnTo>
                <a:cubicBezTo>
                  <a:pt x="0" y="3046700"/>
                  <a:pt x="31656" y="3123129"/>
                  <a:pt x="88006" y="3179478"/>
                </a:cubicBezTo>
                <a:lnTo>
                  <a:pt x="1192416" y="4283888"/>
                </a:lnTo>
                <a:cubicBezTo>
                  <a:pt x="1248765" y="4340238"/>
                  <a:pt x="1325275" y="4371894"/>
                  <a:pt x="1404942" y="4371894"/>
                </a:cubicBezTo>
                <a:lnTo>
                  <a:pt x="2966871" y="4371894"/>
                </a:lnTo>
                <a:cubicBezTo>
                  <a:pt x="3046619" y="4371894"/>
                  <a:pt x="3123047" y="4340238"/>
                  <a:pt x="3179397" y="4283888"/>
                </a:cubicBezTo>
                <a:lnTo>
                  <a:pt x="4283888" y="3179478"/>
                </a:lnTo>
                <a:cubicBezTo>
                  <a:pt x="4340238" y="3123129"/>
                  <a:pt x="4371894" y="3046619"/>
                  <a:pt x="4371894" y="2966952"/>
                </a:cubicBezTo>
                <a:lnTo>
                  <a:pt x="4371894" y="1405023"/>
                </a:lnTo>
                <a:cubicBezTo>
                  <a:pt x="4371894" y="1325275"/>
                  <a:pt x="4340238" y="1248847"/>
                  <a:pt x="4283888" y="1192497"/>
                </a:cubicBezTo>
                <a:lnTo>
                  <a:pt x="3179478" y="88006"/>
                </a:lnTo>
                <a:cubicBezTo>
                  <a:pt x="3123128" y="31656"/>
                  <a:pt x="3046619" y="0"/>
                  <a:pt x="2966952" y="0"/>
                </a:cubicBezTo>
                <a:close/>
              </a:path>
            </a:pathLst>
          </a:custGeom>
          <a:solidFill>
            <a:schemeClr val="accent5"/>
          </a:solidFill>
          <a:ln w="15312" cap="flat">
            <a:noFill/>
            <a:prstDash val="solid"/>
            <a:miter/>
          </a:ln>
        </p:spPr>
        <p:txBody>
          <a:bodyPr rtlCol="0" anchor="ctr"/>
          <a:lstStyle/>
          <a:p>
            <a:endParaRPr lang="en-US"/>
          </a:p>
        </p:txBody>
      </p:sp>
      <p:sp>
        <p:nvSpPr>
          <p:cNvPr id="16" name="TextBox 15">
            <a:extLst>
              <a:ext uri="{FF2B5EF4-FFF2-40B4-BE49-F238E27FC236}">
                <a16:creationId xmlns:a16="http://schemas.microsoft.com/office/drawing/2014/main" id="{766E0EDF-4B47-37A3-9F98-511F1F7363BF}"/>
              </a:ext>
            </a:extLst>
          </p:cNvPr>
          <p:cNvSpPr txBox="1"/>
          <p:nvPr userDrawn="1"/>
        </p:nvSpPr>
        <p:spPr>
          <a:xfrm>
            <a:off x="4218765" y="5674533"/>
            <a:ext cx="939520" cy="323165"/>
          </a:xfrm>
          <a:prstGeom prst="rect">
            <a:avLst/>
          </a:prstGeom>
          <a:noFill/>
        </p:spPr>
        <p:txBody>
          <a:bodyPr wrap="square" lIns="0" tIns="0" rIns="0" bIns="0" rtlCol="0">
            <a:spAutoFit/>
          </a:bodyPr>
          <a:lstStyle/>
          <a:p>
            <a:r>
              <a:rPr lang="en-US" sz="700" b="0" i="0">
                <a:latin typeface="Inter" panose="02000503000000020004" pitchFamily="2" charset="0"/>
                <a:ea typeface="Inter" panose="02000503000000020004" pitchFamily="2" charset="0"/>
              </a:rPr>
              <a:t>C:62 M:53 Y:48 K:19</a:t>
            </a:r>
          </a:p>
          <a:p>
            <a:r>
              <a:rPr lang="en-US" sz="700" b="0" i="0">
                <a:latin typeface="Inter" panose="02000503000000020004" pitchFamily="2" charset="0"/>
                <a:ea typeface="Inter" panose="02000503000000020004" pitchFamily="2" charset="0"/>
              </a:rPr>
              <a:t>R:99 G:101 B:105</a:t>
            </a:r>
          </a:p>
          <a:p>
            <a:r>
              <a:rPr lang="en-US" sz="700" b="0" i="0">
                <a:latin typeface="Inter" panose="02000503000000020004" pitchFamily="2" charset="0"/>
                <a:ea typeface="Inter" panose="02000503000000020004" pitchFamily="2" charset="0"/>
              </a:rPr>
              <a:t>HEX # 636569</a:t>
            </a:r>
          </a:p>
        </p:txBody>
      </p:sp>
      <p:sp>
        <p:nvSpPr>
          <p:cNvPr id="17" name="Graphic 9">
            <a:extLst>
              <a:ext uri="{FF2B5EF4-FFF2-40B4-BE49-F238E27FC236}">
                <a16:creationId xmlns:a16="http://schemas.microsoft.com/office/drawing/2014/main" id="{604C27B4-2FFD-E725-448B-3980F9164E8B}"/>
              </a:ext>
            </a:extLst>
          </p:cNvPr>
          <p:cNvSpPr/>
          <p:nvPr userDrawn="1"/>
        </p:nvSpPr>
        <p:spPr>
          <a:xfrm>
            <a:off x="5334250" y="4734552"/>
            <a:ext cx="794768" cy="794768"/>
          </a:xfrm>
          <a:custGeom>
            <a:avLst/>
            <a:gdLst>
              <a:gd name="connsiteX0" fmla="*/ 2966952 w 4371893"/>
              <a:gd name="connsiteY0" fmla="*/ 0 h 4371893"/>
              <a:gd name="connsiteX1" fmla="*/ 1405023 w 4371893"/>
              <a:gd name="connsiteY1" fmla="*/ 0 h 4371893"/>
              <a:gd name="connsiteX2" fmla="*/ 1192497 w 4371893"/>
              <a:gd name="connsiteY2" fmla="*/ 88006 h 4371893"/>
              <a:gd name="connsiteX3" fmla="*/ 88006 w 4371893"/>
              <a:gd name="connsiteY3" fmla="*/ 1192497 h 4371893"/>
              <a:gd name="connsiteX4" fmla="*/ 0 w 4371893"/>
              <a:gd name="connsiteY4" fmla="*/ 1405023 h 4371893"/>
              <a:gd name="connsiteX5" fmla="*/ 0 w 4371893"/>
              <a:gd name="connsiteY5" fmla="*/ 2966952 h 4371893"/>
              <a:gd name="connsiteX6" fmla="*/ 88006 w 4371893"/>
              <a:gd name="connsiteY6" fmla="*/ 3179478 h 4371893"/>
              <a:gd name="connsiteX7" fmla="*/ 1192416 w 4371893"/>
              <a:gd name="connsiteY7" fmla="*/ 4283888 h 4371893"/>
              <a:gd name="connsiteX8" fmla="*/ 1404942 w 4371893"/>
              <a:gd name="connsiteY8" fmla="*/ 4371894 h 4371893"/>
              <a:gd name="connsiteX9" fmla="*/ 2966871 w 4371893"/>
              <a:gd name="connsiteY9" fmla="*/ 4371894 h 4371893"/>
              <a:gd name="connsiteX10" fmla="*/ 3179397 w 4371893"/>
              <a:gd name="connsiteY10" fmla="*/ 4283888 h 4371893"/>
              <a:gd name="connsiteX11" fmla="*/ 4283888 w 4371893"/>
              <a:gd name="connsiteY11" fmla="*/ 3179478 h 4371893"/>
              <a:gd name="connsiteX12" fmla="*/ 4371894 w 4371893"/>
              <a:gd name="connsiteY12" fmla="*/ 2966952 h 4371893"/>
              <a:gd name="connsiteX13" fmla="*/ 4371894 w 4371893"/>
              <a:gd name="connsiteY13" fmla="*/ 1405023 h 4371893"/>
              <a:gd name="connsiteX14" fmla="*/ 4283888 w 4371893"/>
              <a:gd name="connsiteY14" fmla="*/ 1192497 h 4371893"/>
              <a:gd name="connsiteX15" fmla="*/ 3179478 w 4371893"/>
              <a:gd name="connsiteY15" fmla="*/ 88006 h 4371893"/>
              <a:gd name="connsiteX16" fmla="*/ 2966952 w 4371893"/>
              <a:gd name="connsiteY16" fmla="*/ 0 h 437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1893" h="4371893">
                <a:moveTo>
                  <a:pt x="2966952" y="0"/>
                </a:moveTo>
                <a:lnTo>
                  <a:pt x="1405023" y="0"/>
                </a:lnTo>
                <a:cubicBezTo>
                  <a:pt x="1325275" y="0"/>
                  <a:pt x="1248846" y="31656"/>
                  <a:pt x="1192497" y="88006"/>
                </a:cubicBezTo>
                <a:lnTo>
                  <a:pt x="88006" y="1192497"/>
                </a:lnTo>
                <a:cubicBezTo>
                  <a:pt x="31656" y="1248847"/>
                  <a:pt x="0" y="1325356"/>
                  <a:pt x="0" y="1405023"/>
                </a:cubicBezTo>
                <a:lnTo>
                  <a:pt x="0" y="2966952"/>
                </a:lnTo>
                <a:cubicBezTo>
                  <a:pt x="0" y="3046700"/>
                  <a:pt x="31656" y="3123129"/>
                  <a:pt x="88006" y="3179478"/>
                </a:cubicBezTo>
                <a:lnTo>
                  <a:pt x="1192416" y="4283888"/>
                </a:lnTo>
                <a:cubicBezTo>
                  <a:pt x="1248765" y="4340238"/>
                  <a:pt x="1325275" y="4371894"/>
                  <a:pt x="1404942" y="4371894"/>
                </a:cubicBezTo>
                <a:lnTo>
                  <a:pt x="2966871" y="4371894"/>
                </a:lnTo>
                <a:cubicBezTo>
                  <a:pt x="3046619" y="4371894"/>
                  <a:pt x="3123047" y="4340238"/>
                  <a:pt x="3179397" y="4283888"/>
                </a:cubicBezTo>
                <a:lnTo>
                  <a:pt x="4283888" y="3179478"/>
                </a:lnTo>
                <a:cubicBezTo>
                  <a:pt x="4340238" y="3123129"/>
                  <a:pt x="4371894" y="3046619"/>
                  <a:pt x="4371894" y="2966952"/>
                </a:cubicBezTo>
                <a:lnTo>
                  <a:pt x="4371894" y="1405023"/>
                </a:lnTo>
                <a:cubicBezTo>
                  <a:pt x="4371894" y="1325275"/>
                  <a:pt x="4340238" y="1248847"/>
                  <a:pt x="4283888" y="1192497"/>
                </a:cubicBezTo>
                <a:lnTo>
                  <a:pt x="3179478" y="88006"/>
                </a:lnTo>
                <a:cubicBezTo>
                  <a:pt x="3123128" y="31656"/>
                  <a:pt x="3046619" y="0"/>
                  <a:pt x="2966952" y="0"/>
                </a:cubicBezTo>
                <a:close/>
              </a:path>
            </a:pathLst>
          </a:custGeom>
          <a:solidFill>
            <a:schemeClr val="accent4"/>
          </a:solidFill>
          <a:ln w="15312" cap="flat">
            <a:noFill/>
            <a:prstDash val="solid"/>
            <a:miter/>
          </a:ln>
        </p:spPr>
        <p:txBody>
          <a:bodyPr rtlCol="0" anchor="ctr"/>
          <a:lstStyle/>
          <a:p>
            <a:endParaRPr lang="en-US"/>
          </a:p>
        </p:txBody>
      </p:sp>
      <p:sp>
        <p:nvSpPr>
          <p:cNvPr id="18" name="TextBox 17">
            <a:extLst>
              <a:ext uri="{FF2B5EF4-FFF2-40B4-BE49-F238E27FC236}">
                <a16:creationId xmlns:a16="http://schemas.microsoft.com/office/drawing/2014/main" id="{F71FD9F7-AC06-6168-8A7D-ACF5BFE1F679}"/>
              </a:ext>
            </a:extLst>
          </p:cNvPr>
          <p:cNvSpPr txBox="1"/>
          <p:nvPr userDrawn="1"/>
        </p:nvSpPr>
        <p:spPr>
          <a:xfrm>
            <a:off x="5334250" y="5674533"/>
            <a:ext cx="939520" cy="323165"/>
          </a:xfrm>
          <a:prstGeom prst="rect">
            <a:avLst/>
          </a:prstGeom>
          <a:noFill/>
        </p:spPr>
        <p:txBody>
          <a:bodyPr wrap="square" lIns="0" tIns="0" rIns="0" bIns="0" rtlCol="0">
            <a:spAutoFit/>
          </a:bodyPr>
          <a:lstStyle/>
          <a:p>
            <a:r>
              <a:rPr lang="en-US" sz="700" b="0" i="0">
                <a:latin typeface="Inter" panose="02000503000000020004" pitchFamily="2" charset="0"/>
                <a:ea typeface="Inter" panose="02000503000000020004" pitchFamily="2" charset="0"/>
              </a:rPr>
              <a:t>C:26 M:17 Y:20 K:0</a:t>
            </a:r>
          </a:p>
          <a:p>
            <a:r>
              <a:rPr lang="en-US" sz="700" b="0" i="0">
                <a:latin typeface="Inter" panose="02000503000000020004" pitchFamily="2" charset="0"/>
                <a:ea typeface="Inter" panose="02000503000000020004" pitchFamily="2" charset="0"/>
              </a:rPr>
              <a:t>R:189 G:196 B:194</a:t>
            </a:r>
          </a:p>
          <a:p>
            <a:r>
              <a:rPr lang="en-US" sz="700" b="0" i="0">
                <a:latin typeface="Inter" panose="02000503000000020004" pitchFamily="2" charset="0"/>
                <a:ea typeface="Inter" panose="02000503000000020004" pitchFamily="2" charset="0"/>
              </a:rPr>
              <a:t>HEX # BDC4C2</a:t>
            </a:r>
          </a:p>
        </p:txBody>
      </p:sp>
      <p:sp>
        <p:nvSpPr>
          <p:cNvPr id="19" name="Graphic 9">
            <a:extLst>
              <a:ext uri="{FF2B5EF4-FFF2-40B4-BE49-F238E27FC236}">
                <a16:creationId xmlns:a16="http://schemas.microsoft.com/office/drawing/2014/main" id="{07DFDE0E-5558-1C1E-789A-D511BD58613B}"/>
              </a:ext>
            </a:extLst>
          </p:cNvPr>
          <p:cNvSpPr/>
          <p:nvPr userDrawn="1"/>
        </p:nvSpPr>
        <p:spPr>
          <a:xfrm>
            <a:off x="6449735" y="4734552"/>
            <a:ext cx="794768" cy="794768"/>
          </a:xfrm>
          <a:custGeom>
            <a:avLst/>
            <a:gdLst>
              <a:gd name="connsiteX0" fmla="*/ 2966952 w 4371893"/>
              <a:gd name="connsiteY0" fmla="*/ 0 h 4371893"/>
              <a:gd name="connsiteX1" fmla="*/ 1405023 w 4371893"/>
              <a:gd name="connsiteY1" fmla="*/ 0 h 4371893"/>
              <a:gd name="connsiteX2" fmla="*/ 1192497 w 4371893"/>
              <a:gd name="connsiteY2" fmla="*/ 88006 h 4371893"/>
              <a:gd name="connsiteX3" fmla="*/ 88006 w 4371893"/>
              <a:gd name="connsiteY3" fmla="*/ 1192497 h 4371893"/>
              <a:gd name="connsiteX4" fmla="*/ 0 w 4371893"/>
              <a:gd name="connsiteY4" fmla="*/ 1405023 h 4371893"/>
              <a:gd name="connsiteX5" fmla="*/ 0 w 4371893"/>
              <a:gd name="connsiteY5" fmla="*/ 2966952 h 4371893"/>
              <a:gd name="connsiteX6" fmla="*/ 88006 w 4371893"/>
              <a:gd name="connsiteY6" fmla="*/ 3179478 h 4371893"/>
              <a:gd name="connsiteX7" fmla="*/ 1192416 w 4371893"/>
              <a:gd name="connsiteY7" fmla="*/ 4283888 h 4371893"/>
              <a:gd name="connsiteX8" fmla="*/ 1404942 w 4371893"/>
              <a:gd name="connsiteY8" fmla="*/ 4371894 h 4371893"/>
              <a:gd name="connsiteX9" fmla="*/ 2966871 w 4371893"/>
              <a:gd name="connsiteY9" fmla="*/ 4371894 h 4371893"/>
              <a:gd name="connsiteX10" fmla="*/ 3179397 w 4371893"/>
              <a:gd name="connsiteY10" fmla="*/ 4283888 h 4371893"/>
              <a:gd name="connsiteX11" fmla="*/ 4283888 w 4371893"/>
              <a:gd name="connsiteY11" fmla="*/ 3179478 h 4371893"/>
              <a:gd name="connsiteX12" fmla="*/ 4371894 w 4371893"/>
              <a:gd name="connsiteY12" fmla="*/ 2966952 h 4371893"/>
              <a:gd name="connsiteX13" fmla="*/ 4371894 w 4371893"/>
              <a:gd name="connsiteY13" fmla="*/ 1405023 h 4371893"/>
              <a:gd name="connsiteX14" fmla="*/ 4283888 w 4371893"/>
              <a:gd name="connsiteY14" fmla="*/ 1192497 h 4371893"/>
              <a:gd name="connsiteX15" fmla="*/ 3179478 w 4371893"/>
              <a:gd name="connsiteY15" fmla="*/ 88006 h 4371893"/>
              <a:gd name="connsiteX16" fmla="*/ 2966952 w 4371893"/>
              <a:gd name="connsiteY16" fmla="*/ 0 h 437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1893" h="4371893">
                <a:moveTo>
                  <a:pt x="2966952" y="0"/>
                </a:moveTo>
                <a:lnTo>
                  <a:pt x="1405023" y="0"/>
                </a:lnTo>
                <a:cubicBezTo>
                  <a:pt x="1325275" y="0"/>
                  <a:pt x="1248846" y="31656"/>
                  <a:pt x="1192497" y="88006"/>
                </a:cubicBezTo>
                <a:lnTo>
                  <a:pt x="88006" y="1192497"/>
                </a:lnTo>
                <a:cubicBezTo>
                  <a:pt x="31656" y="1248847"/>
                  <a:pt x="0" y="1325356"/>
                  <a:pt x="0" y="1405023"/>
                </a:cubicBezTo>
                <a:lnTo>
                  <a:pt x="0" y="2966952"/>
                </a:lnTo>
                <a:cubicBezTo>
                  <a:pt x="0" y="3046700"/>
                  <a:pt x="31656" y="3123129"/>
                  <a:pt x="88006" y="3179478"/>
                </a:cubicBezTo>
                <a:lnTo>
                  <a:pt x="1192416" y="4283888"/>
                </a:lnTo>
                <a:cubicBezTo>
                  <a:pt x="1248765" y="4340238"/>
                  <a:pt x="1325275" y="4371894"/>
                  <a:pt x="1404942" y="4371894"/>
                </a:cubicBezTo>
                <a:lnTo>
                  <a:pt x="2966871" y="4371894"/>
                </a:lnTo>
                <a:cubicBezTo>
                  <a:pt x="3046619" y="4371894"/>
                  <a:pt x="3123047" y="4340238"/>
                  <a:pt x="3179397" y="4283888"/>
                </a:cubicBezTo>
                <a:lnTo>
                  <a:pt x="4283888" y="3179478"/>
                </a:lnTo>
                <a:cubicBezTo>
                  <a:pt x="4340238" y="3123129"/>
                  <a:pt x="4371894" y="3046619"/>
                  <a:pt x="4371894" y="2966952"/>
                </a:cubicBezTo>
                <a:lnTo>
                  <a:pt x="4371894" y="1405023"/>
                </a:lnTo>
                <a:cubicBezTo>
                  <a:pt x="4371894" y="1325275"/>
                  <a:pt x="4340238" y="1248847"/>
                  <a:pt x="4283888" y="1192497"/>
                </a:cubicBezTo>
                <a:lnTo>
                  <a:pt x="3179478" y="88006"/>
                </a:lnTo>
                <a:cubicBezTo>
                  <a:pt x="3123128" y="31656"/>
                  <a:pt x="3046619" y="0"/>
                  <a:pt x="2966952" y="0"/>
                </a:cubicBezTo>
                <a:close/>
              </a:path>
            </a:pathLst>
          </a:custGeom>
          <a:solidFill>
            <a:schemeClr val="accent3"/>
          </a:solidFill>
          <a:ln w="15312" cap="flat">
            <a:noFill/>
            <a:prstDash val="solid"/>
            <a:miter/>
          </a:ln>
        </p:spPr>
        <p:txBody>
          <a:bodyPr rtlCol="0" anchor="ctr"/>
          <a:lstStyle/>
          <a:p>
            <a:endParaRPr lang="en-US"/>
          </a:p>
        </p:txBody>
      </p:sp>
      <p:sp>
        <p:nvSpPr>
          <p:cNvPr id="20" name="TextBox 19">
            <a:extLst>
              <a:ext uri="{FF2B5EF4-FFF2-40B4-BE49-F238E27FC236}">
                <a16:creationId xmlns:a16="http://schemas.microsoft.com/office/drawing/2014/main" id="{5F8E3CB3-3874-DBFF-E7AD-739C7F4C3A9F}"/>
              </a:ext>
            </a:extLst>
          </p:cNvPr>
          <p:cNvSpPr txBox="1"/>
          <p:nvPr userDrawn="1"/>
        </p:nvSpPr>
        <p:spPr>
          <a:xfrm>
            <a:off x="6449735" y="5674533"/>
            <a:ext cx="939520" cy="323165"/>
          </a:xfrm>
          <a:prstGeom prst="rect">
            <a:avLst/>
          </a:prstGeom>
          <a:noFill/>
        </p:spPr>
        <p:txBody>
          <a:bodyPr wrap="square" lIns="0" tIns="0" rIns="0" bIns="0" rtlCol="0">
            <a:spAutoFit/>
          </a:bodyPr>
          <a:lstStyle/>
          <a:p>
            <a:r>
              <a:rPr lang="en-US" sz="700" b="0" i="0">
                <a:latin typeface="Inter" panose="02000503000000020004" pitchFamily="2" charset="0"/>
                <a:ea typeface="Inter" panose="02000503000000020004" pitchFamily="2" charset="0"/>
              </a:rPr>
              <a:t>C:81 M:3 Y:84 K:0</a:t>
            </a:r>
          </a:p>
          <a:p>
            <a:r>
              <a:rPr lang="en-US" sz="700" b="0" i="0">
                <a:latin typeface="Inter" panose="02000503000000020004" pitchFamily="2" charset="0"/>
                <a:ea typeface="Inter" panose="02000503000000020004" pitchFamily="2" charset="0"/>
              </a:rPr>
              <a:t>R:0 G:173 B:99</a:t>
            </a:r>
          </a:p>
          <a:p>
            <a:r>
              <a:rPr lang="en-US" sz="700" b="0" i="0">
                <a:latin typeface="Inter" panose="02000503000000020004" pitchFamily="2" charset="0"/>
                <a:ea typeface="Inter" panose="02000503000000020004" pitchFamily="2" charset="0"/>
              </a:rPr>
              <a:t>HEX # 00AD63</a:t>
            </a:r>
          </a:p>
        </p:txBody>
      </p:sp>
      <p:sp>
        <p:nvSpPr>
          <p:cNvPr id="21" name="Graphic 9">
            <a:extLst>
              <a:ext uri="{FF2B5EF4-FFF2-40B4-BE49-F238E27FC236}">
                <a16:creationId xmlns:a16="http://schemas.microsoft.com/office/drawing/2014/main" id="{7FAA8B02-980C-7BFC-4408-B1B2BE2F58A3}"/>
              </a:ext>
            </a:extLst>
          </p:cNvPr>
          <p:cNvSpPr/>
          <p:nvPr userDrawn="1"/>
        </p:nvSpPr>
        <p:spPr>
          <a:xfrm>
            <a:off x="7565220" y="4734552"/>
            <a:ext cx="794768" cy="794768"/>
          </a:xfrm>
          <a:custGeom>
            <a:avLst/>
            <a:gdLst>
              <a:gd name="connsiteX0" fmla="*/ 2966952 w 4371893"/>
              <a:gd name="connsiteY0" fmla="*/ 0 h 4371893"/>
              <a:gd name="connsiteX1" fmla="*/ 1405023 w 4371893"/>
              <a:gd name="connsiteY1" fmla="*/ 0 h 4371893"/>
              <a:gd name="connsiteX2" fmla="*/ 1192497 w 4371893"/>
              <a:gd name="connsiteY2" fmla="*/ 88006 h 4371893"/>
              <a:gd name="connsiteX3" fmla="*/ 88006 w 4371893"/>
              <a:gd name="connsiteY3" fmla="*/ 1192497 h 4371893"/>
              <a:gd name="connsiteX4" fmla="*/ 0 w 4371893"/>
              <a:gd name="connsiteY4" fmla="*/ 1405023 h 4371893"/>
              <a:gd name="connsiteX5" fmla="*/ 0 w 4371893"/>
              <a:gd name="connsiteY5" fmla="*/ 2966952 h 4371893"/>
              <a:gd name="connsiteX6" fmla="*/ 88006 w 4371893"/>
              <a:gd name="connsiteY6" fmla="*/ 3179478 h 4371893"/>
              <a:gd name="connsiteX7" fmla="*/ 1192416 w 4371893"/>
              <a:gd name="connsiteY7" fmla="*/ 4283888 h 4371893"/>
              <a:gd name="connsiteX8" fmla="*/ 1404942 w 4371893"/>
              <a:gd name="connsiteY8" fmla="*/ 4371894 h 4371893"/>
              <a:gd name="connsiteX9" fmla="*/ 2966871 w 4371893"/>
              <a:gd name="connsiteY9" fmla="*/ 4371894 h 4371893"/>
              <a:gd name="connsiteX10" fmla="*/ 3179397 w 4371893"/>
              <a:gd name="connsiteY10" fmla="*/ 4283888 h 4371893"/>
              <a:gd name="connsiteX11" fmla="*/ 4283888 w 4371893"/>
              <a:gd name="connsiteY11" fmla="*/ 3179478 h 4371893"/>
              <a:gd name="connsiteX12" fmla="*/ 4371894 w 4371893"/>
              <a:gd name="connsiteY12" fmla="*/ 2966952 h 4371893"/>
              <a:gd name="connsiteX13" fmla="*/ 4371894 w 4371893"/>
              <a:gd name="connsiteY13" fmla="*/ 1405023 h 4371893"/>
              <a:gd name="connsiteX14" fmla="*/ 4283888 w 4371893"/>
              <a:gd name="connsiteY14" fmla="*/ 1192497 h 4371893"/>
              <a:gd name="connsiteX15" fmla="*/ 3179478 w 4371893"/>
              <a:gd name="connsiteY15" fmla="*/ 88006 h 4371893"/>
              <a:gd name="connsiteX16" fmla="*/ 2966952 w 4371893"/>
              <a:gd name="connsiteY16" fmla="*/ 0 h 437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1893" h="4371893">
                <a:moveTo>
                  <a:pt x="2966952" y="0"/>
                </a:moveTo>
                <a:lnTo>
                  <a:pt x="1405023" y="0"/>
                </a:lnTo>
                <a:cubicBezTo>
                  <a:pt x="1325275" y="0"/>
                  <a:pt x="1248846" y="31656"/>
                  <a:pt x="1192497" y="88006"/>
                </a:cubicBezTo>
                <a:lnTo>
                  <a:pt x="88006" y="1192497"/>
                </a:lnTo>
                <a:cubicBezTo>
                  <a:pt x="31656" y="1248847"/>
                  <a:pt x="0" y="1325356"/>
                  <a:pt x="0" y="1405023"/>
                </a:cubicBezTo>
                <a:lnTo>
                  <a:pt x="0" y="2966952"/>
                </a:lnTo>
                <a:cubicBezTo>
                  <a:pt x="0" y="3046700"/>
                  <a:pt x="31656" y="3123129"/>
                  <a:pt x="88006" y="3179478"/>
                </a:cubicBezTo>
                <a:lnTo>
                  <a:pt x="1192416" y="4283888"/>
                </a:lnTo>
                <a:cubicBezTo>
                  <a:pt x="1248765" y="4340238"/>
                  <a:pt x="1325275" y="4371894"/>
                  <a:pt x="1404942" y="4371894"/>
                </a:cubicBezTo>
                <a:lnTo>
                  <a:pt x="2966871" y="4371894"/>
                </a:lnTo>
                <a:cubicBezTo>
                  <a:pt x="3046619" y="4371894"/>
                  <a:pt x="3123047" y="4340238"/>
                  <a:pt x="3179397" y="4283888"/>
                </a:cubicBezTo>
                <a:lnTo>
                  <a:pt x="4283888" y="3179478"/>
                </a:lnTo>
                <a:cubicBezTo>
                  <a:pt x="4340238" y="3123129"/>
                  <a:pt x="4371894" y="3046619"/>
                  <a:pt x="4371894" y="2966952"/>
                </a:cubicBezTo>
                <a:lnTo>
                  <a:pt x="4371894" y="1405023"/>
                </a:lnTo>
                <a:cubicBezTo>
                  <a:pt x="4371894" y="1325275"/>
                  <a:pt x="4340238" y="1248847"/>
                  <a:pt x="4283888" y="1192497"/>
                </a:cubicBezTo>
                <a:lnTo>
                  <a:pt x="3179478" y="88006"/>
                </a:lnTo>
                <a:cubicBezTo>
                  <a:pt x="3123128" y="31656"/>
                  <a:pt x="3046619" y="0"/>
                  <a:pt x="2966952" y="0"/>
                </a:cubicBezTo>
                <a:close/>
              </a:path>
            </a:pathLst>
          </a:custGeom>
          <a:solidFill>
            <a:schemeClr val="bg2"/>
          </a:solidFill>
          <a:ln w="15312" cap="flat">
            <a:noFill/>
            <a:prstDash val="solid"/>
            <a:miter/>
          </a:ln>
        </p:spPr>
        <p:txBody>
          <a:bodyPr rtlCol="0" anchor="ctr"/>
          <a:lstStyle/>
          <a:p>
            <a:endParaRPr lang="en-US"/>
          </a:p>
        </p:txBody>
      </p:sp>
      <p:sp>
        <p:nvSpPr>
          <p:cNvPr id="22" name="TextBox 21">
            <a:extLst>
              <a:ext uri="{FF2B5EF4-FFF2-40B4-BE49-F238E27FC236}">
                <a16:creationId xmlns:a16="http://schemas.microsoft.com/office/drawing/2014/main" id="{13339642-1D56-FDB7-AAB8-8F9ABAD97D4C}"/>
              </a:ext>
            </a:extLst>
          </p:cNvPr>
          <p:cNvSpPr txBox="1"/>
          <p:nvPr userDrawn="1"/>
        </p:nvSpPr>
        <p:spPr>
          <a:xfrm>
            <a:off x="7565220" y="5674533"/>
            <a:ext cx="939520" cy="323165"/>
          </a:xfrm>
          <a:prstGeom prst="rect">
            <a:avLst/>
          </a:prstGeom>
          <a:noFill/>
        </p:spPr>
        <p:txBody>
          <a:bodyPr wrap="square" lIns="0" tIns="0" rIns="0" bIns="0" rtlCol="0">
            <a:spAutoFit/>
          </a:bodyPr>
          <a:lstStyle/>
          <a:p>
            <a:r>
              <a:rPr lang="en-US" sz="700" b="0" i="0">
                <a:latin typeface="Inter" panose="02000503000000020004" pitchFamily="2" charset="0"/>
                <a:ea typeface="Inter" panose="02000503000000020004" pitchFamily="2" charset="0"/>
              </a:rPr>
              <a:t>C:69 M:16 Y:0 K:0</a:t>
            </a:r>
          </a:p>
          <a:p>
            <a:r>
              <a:rPr lang="en-US" sz="700" b="0" i="0">
                <a:latin typeface="Inter" panose="02000503000000020004" pitchFamily="2" charset="0"/>
                <a:ea typeface="Inter" panose="02000503000000020004" pitchFamily="2" charset="0"/>
              </a:rPr>
              <a:t>R:3 G:173 B:242</a:t>
            </a:r>
          </a:p>
          <a:p>
            <a:r>
              <a:rPr lang="en-US" sz="700" b="0" i="0">
                <a:latin typeface="Inter" panose="02000503000000020004" pitchFamily="2" charset="0"/>
                <a:ea typeface="Inter" panose="02000503000000020004" pitchFamily="2" charset="0"/>
              </a:rPr>
              <a:t>HEX # 03ADF2</a:t>
            </a:r>
          </a:p>
        </p:txBody>
      </p:sp>
      <p:sp>
        <p:nvSpPr>
          <p:cNvPr id="23" name="Graphic 9">
            <a:extLst>
              <a:ext uri="{FF2B5EF4-FFF2-40B4-BE49-F238E27FC236}">
                <a16:creationId xmlns:a16="http://schemas.microsoft.com/office/drawing/2014/main" id="{84A67818-DB00-359E-618A-7C9C75A623DA}"/>
              </a:ext>
            </a:extLst>
          </p:cNvPr>
          <p:cNvSpPr/>
          <p:nvPr userDrawn="1"/>
        </p:nvSpPr>
        <p:spPr>
          <a:xfrm>
            <a:off x="8680705" y="4734552"/>
            <a:ext cx="794768" cy="794768"/>
          </a:xfrm>
          <a:custGeom>
            <a:avLst/>
            <a:gdLst>
              <a:gd name="connsiteX0" fmla="*/ 2966952 w 4371893"/>
              <a:gd name="connsiteY0" fmla="*/ 0 h 4371893"/>
              <a:gd name="connsiteX1" fmla="*/ 1405023 w 4371893"/>
              <a:gd name="connsiteY1" fmla="*/ 0 h 4371893"/>
              <a:gd name="connsiteX2" fmla="*/ 1192497 w 4371893"/>
              <a:gd name="connsiteY2" fmla="*/ 88006 h 4371893"/>
              <a:gd name="connsiteX3" fmla="*/ 88006 w 4371893"/>
              <a:gd name="connsiteY3" fmla="*/ 1192497 h 4371893"/>
              <a:gd name="connsiteX4" fmla="*/ 0 w 4371893"/>
              <a:gd name="connsiteY4" fmla="*/ 1405023 h 4371893"/>
              <a:gd name="connsiteX5" fmla="*/ 0 w 4371893"/>
              <a:gd name="connsiteY5" fmla="*/ 2966952 h 4371893"/>
              <a:gd name="connsiteX6" fmla="*/ 88006 w 4371893"/>
              <a:gd name="connsiteY6" fmla="*/ 3179478 h 4371893"/>
              <a:gd name="connsiteX7" fmla="*/ 1192416 w 4371893"/>
              <a:gd name="connsiteY7" fmla="*/ 4283888 h 4371893"/>
              <a:gd name="connsiteX8" fmla="*/ 1404942 w 4371893"/>
              <a:gd name="connsiteY8" fmla="*/ 4371894 h 4371893"/>
              <a:gd name="connsiteX9" fmla="*/ 2966871 w 4371893"/>
              <a:gd name="connsiteY9" fmla="*/ 4371894 h 4371893"/>
              <a:gd name="connsiteX10" fmla="*/ 3179397 w 4371893"/>
              <a:gd name="connsiteY10" fmla="*/ 4283888 h 4371893"/>
              <a:gd name="connsiteX11" fmla="*/ 4283888 w 4371893"/>
              <a:gd name="connsiteY11" fmla="*/ 3179478 h 4371893"/>
              <a:gd name="connsiteX12" fmla="*/ 4371894 w 4371893"/>
              <a:gd name="connsiteY12" fmla="*/ 2966952 h 4371893"/>
              <a:gd name="connsiteX13" fmla="*/ 4371894 w 4371893"/>
              <a:gd name="connsiteY13" fmla="*/ 1405023 h 4371893"/>
              <a:gd name="connsiteX14" fmla="*/ 4283888 w 4371893"/>
              <a:gd name="connsiteY14" fmla="*/ 1192497 h 4371893"/>
              <a:gd name="connsiteX15" fmla="*/ 3179478 w 4371893"/>
              <a:gd name="connsiteY15" fmla="*/ 88006 h 4371893"/>
              <a:gd name="connsiteX16" fmla="*/ 2966952 w 4371893"/>
              <a:gd name="connsiteY16" fmla="*/ 0 h 437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1893" h="4371893">
                <a:moveTo>
                  <a:pt x="2966952" y="0"/>
                </a:moveTo>
                <a:lnTo>
                  <a:pt x="1405023" y="0"/>
                </a:lnTo>
                <a:cubicBezTo>
                  <a:pt x="1325275" y="0"/>
                  <a:pt x="1248846" y="31656"/>
                  <a:pt x="1192497" y="88006"/>
                </a:cubicBezTo>
                <a:lnTo>
                  <a:pt x="88006" y="1192497"/>
                </a:lnTo>
                <a:cubicBezTo>
                  <a:pt x="31656" y="1248847"/>
                  <a:pt x="0" y="1325356"/>
                  <a:pt x="0" y="1405023"/>
                </a:cubicBezTo>
                <a:lnTo>
                  <a:pt x="0" y="2966952"/>
                </a:lnTo>
                <a:cubicBezTo>
                  <a:pt x="0" y="3046700"/>
                  <a:pt x="31656" y="3123129"/>
                  <a:pt x="88006" y="3179478"/>
                </a:cubicBezTo>
                <a:lnTo>
                  <a:pt x="1192416" y="4283888"/>
                </a:lnTo>
                <a:cubicBezTo>
                  <a:pt x="1248765" y="4340238"/>
                  <a:pt x="1325275" y="4371894"/>
                  <a:pt x="1404942" y="4371894"/>
                </a:cubicBezTo>
                <a:lnTo>
                  <a:pt x="2966871" y="4371894"/>
                </a:lnTo>
                <a:cubicBezTo>
                  <a:pt x="3046619" y="4371894"/>
                  <a:pt x="3123047" y="4340238"/>
                  <a:pt x="3179397" y="4283888"/>
                </a:cubicBezTo>
                <a:lnTo>
                  <a:pt x="4283888" y="3179478"/>
                </a:lnTo>
                <a:cubicBezTo>
                  <a:pt x="4340238" y="3123129"/>
                  <a:pt x="4371894" y="3046619"/>
                  <a:pt x="4371894" y="2966952"/>
                </a:cubicBezTo>
                <a:lnTo>
                  <a:pt x="4371894" y="1405023"/>
                </a:lnTo>
                <a:cubicBezTo>
                  <a:pt x="4371894" y="1325275"/>
                  <a:pt x="4340238" y="1248847"/>
                  <a:pt x="4283888" y="1192497"/>
                </a:cubicBezTo>
                <a:lnTo>
                  <a:pt x="3179478" y="88006"/>
                </a:lnTo>
                <a:cubicBezTo>
                  <a:pt x="3123128" y="31656"/>
                  <a:pt x="3046619" y="0"/>
                  <a:pt x="2966952" y="0"/>
                </a:cubicBezTo>
                <a:close/>
              </a:path>
            </a:pathLst>
          </a:custGeom>
          <a:solidFill>
            <a:srgbClr val="6301FF"/>
          </a:solidFill>
          <a:ln w="15312" cap="flat">
            <a:noFill/>
            <a:prstDash val="solid"/>
            <a:miter/>
          </a:ln>
        </p:spPr>
        <p:txBody>
          <a:bodyPr rtlCol="0" anchor="ctr"/>
          <a:lstStyle/>
          <a:p>
            <a:endParaRPr lang="en-US"/>
          </a:p>
        </p:txBody>
      </p:sp>
      <p:sp>
        <p:nvSpPr>
          <p:cNvPr id="24" name="TextBox 23">
            <a:extLst>
              <a:ext uri="{FF2B5EF4-FFF2-40B4-BE49-F238E27FC236}">
                <a16:creationId xmlns:a16="http://schemas.microsoft.com/office/drawing/2014/main" id="{E9DC62E4-F719-E920-AF49-A1A7980D94A7}"/>
              </a:ext>
            </a:extLst>
          </p:cNvPr>
          <p:cNvSpPr txBox="1"/>
          <p:nvPr userDrawn="1"/>
        </p:nvSpPr>
        <p:spPr>
          <a:xfrm>
            <a:off x="8680705" y="5674533"/>
            <a:ext cx="939520" cy="323165"/>
          </a:xfrm>
          <a:prstGeom prst="rect">
            <a:avLst/>
          </a:prstGeom>
          <a:noFill/>
        </p:spPr>
        <p:txBody>
          <a:bodyPr wrap="square" lIns="0" tIns="0" rIns="0" bIns="0" rtlCol="0">
            <a:spAutoFit/>
          </a:bodyPr>
          <a:lstStyle/>
          <a:p>
            <a:r>
              <a:rPr lang="en-US" sz="700" b="0" i="0">
                <a:latin typeface="Inter" panose="02000503000000020004" pitchFamily="2" charset="0"/>
                <a:ea typeface="Inter" panose="02000503000000020004" pitchFamily="2" charset="0"/>
              </a:rPr>
              <a:t>C:76 M:78 Y:0 K:0</a:t>
            </a:r>
          </a:p>
          <a:p>
            <a:r>
              <a:rPr lang="en-US" sz="700" b="0" i="0">
                <a:latin typeface="Inter" panose="02000503000000020004" pitchFamily="2" charset="0"/>
                <a:ea typeface="Inter" panose="02000503000000020004" pitchFamily="2" charset="0"/>
              </a:rPr>
              <a:t>R:99 G:0 B:255</a:t>
            </a:r>
          </a:p>
          <a:p>
            <a:r>
              <a:rPr lang="en-US" sz="700" b="0" i="0">
                <a:latin typeface="Inter" panose="02000503000000020004" pitchFamily="2" charset="0"/>
                <a:ea typeface="Inter" panose="02000503000000020004" pitchFamily="2" charset="0"/>
              </a:rPr>
              <a:t>HEX # 6300FF</a:t>
            </a:r>
          </a:p>
        </p:txBody>
      </p:sp>
      <p:sp>
        <p:nvSpPr>
          <p:cNvPr id="25" name="Graphic 9">
            <a:extLst>
              <a:ext uri="{FF2B5EF4-FFF2-40B4-BE49-F238E27FC236}">
                <a16:creationId xmlns:a16="http://schemas.microsoft.com/office/drawing/2014/main" id="{E74A54AD-492C-B562-AE91-D4A96DECB823}"/>
              </a:ext>
            </a:extLst>
          </p:cNvPr>
          <p:cNvSpPr/>
          <p:nvPr userDrawn="1"/>
        </p:nvSpPr>
        <p:spPr>
          <a:xfrm>
            <a:off x="9796192" y="4734552"/>
            <a:ext cx="794768" cy="794768"/>
          </a:xfrm>
          <a:custGeom>
            <a:avLst/>
            <a:gdLst>
              <a:gd name="connsiteX0" fmla="*/ 2966952 w 4371893"/>
              <a:gd name="connsiteY0" fmla="*/ 0 h 4371893"/>
              <a:gd name="connsiteX1" fmla="*/ 1405023 w 4371893"/>
              <a:gd name="connsiteY1" fmla="*/ 0 h 4371893"/>
              <a:gd name="connsiteX2" fmla="*/ 1192497 w 4371893"/>
              <a:gd name="connsiteY2" fmla="*/ 88006 h 4371893"/>
              <a:gd name="connsiteX3" fmla="*/ 88006 w 4371893"/>
              <a:gd name="connsiteY3" fmla="*/ 1192497 h 4371893"/>
              <a:gd name="connsiteX4" fmla="*/ 0 w 4371893"/>
              <a:gd name="connsiteY4" fmla="*/ 1405023 h 4371893"/>
              <a:gd name="connsiteX5" fmla="*/ 0 w 4371893"/>
              <a:gd name="connsiteY5" fmla="*/ 2966952 h 4371893"/>
              <a:gd name="connsiteX6" fmla="*/ 88006 w 4371893"/>
              <a:gd name="connsiteY6" fmla="*/ 3179478 h 4371893"/>
              <a:gd name="connsiteX7" fmla="*/ 1192416 w 4371893"/>
              <a:gd name="connsiteY7" fmla="*/ 4283888 h 4371893"/>
              <a:gd name="connsiteX8" fmla="*/ 1404942 w 4371893"/>
              <a:gd name="connsiteY8" fmla="*/ 4371894 h 4371893"/>
              <a:gd name="connsiteX9" fmla="*/ 2966871 w 4371893"/>
              <a:gd name="connsiteY9" fmla="*/ 4371894 h 4371893"/>
              <a:gd name="connsiteX10" fmla="*/ 3179397 w 4371893"/>
              <a:gd name="connsiteY10" fmla="*/ 4283888 h 4371893"/>
              <a:gd name="connsiteX11" fmla="*/ 4283888 w 4371893"/>
              <a:gd name="connsiteY11" fmla="*/ 3179478 h 4371893"/>
              <a:gd name="connsiteX12" fmla="*/ 4371894 w 4371893"/>
              <a:gd name="connsiteY12" fmla="*/ 2966952 h 4371893"/>
              <a:gd name="connsiteX13" fmla="*/ 4371894 w 4371893"/>
              <a:gd name="connsiteY13" fmla="*/ 1405023 h 4371893"/>
              <a:gd name="connsiteX14" fmla="*/ 4283888 w 4371893"/>
              <a:gd name="connsiteY14" fmla="*/ 1192497 h 4371893"/>
              <a:gd name="connsiteX15" fmla="*/ 3179478 w 4371893"/>
              <a:gd name="connsiteY15" fmla="*/ 88006 h 4371893"/>
              <a:gd name="connsiteX16" fmla="*/ 2966952 w 4371893"/>
              <a:gd name="connsiteY16" fmla="*/ 0 h 437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1893" h="4371893">
                <a:moveTo>
                  <a:pt x="2966952" y="0"/>
                </a:moveTo>
                <a:lnTo>
                  <a:pt x="1405023" y="0"/>
                </a:lnTo>
                <a:cubicBezTo>
                  <a:pt x="1325275" y="0"/>
                  <a:pt x="1248846" y="31656"/>
                  <a:pt x="1192497" y="88006"/>
                </a:cubicBezTo>
                <a:lnTo>
                  <a:pt x="88006" y="1192497"/>
                </a:lnTo>
                <a:cubicBezTo>
                  <a:pt x="31656" y="1248847"/>
                  <a:pt x="0" y="1325356"/>
                  <a:pt x="0" y="1405023"/>
                </a:cubicBezTo>
                <a:lnTo>
                  <a:pt x="0" y="2966952"/>
                </a:lnTo>
                <a:cubicBezTo>
                  <a:pt x="0" y="3046700"/>
                  <a:pt x="31656" y="3123129"/>
                  <a:pt x="88006" y="3179478"/>
                </a:cubicBezTo>
                <a:lnTo>
                  <a:pt x="1192416" y="4283888"/>
                </a:lnTo>
                <a:cubicBezTo>
                  <a:pt x="1248765" y="4340238"/>
                  <a:pt x="1325275" y="4371894"/>
                  <a:pt x="1404942" y="4371894"/>
                </a:cubicBezTo>
                <a:lnTo>
                  <a:pt x="2966871" y="4371894"/>
                </a:lnTo>
                <a:cubicBezTo>
                  <a:pt x="3046619" y="4371894"/>
                  <a:pt x="3123047" y="4340238"/>
                  <a:pt x="3179397" y="4283888"/>
                </a:cubicBezTo>
                <a:lnTo>
                  <a:pt x="4283888" y="3179478"/>
                </a:lnTo>
                <a:cubicBezTo>
                  <a:pt x="4340238" y="3123129"/>
                  <a:pt x="4371894" y="3046619"/>
                  <a:pt x="4371894" y="2966952"/>
                </a:cubicBezTo>
                <a:lnTo>
                  <a:pt x="4371894" y="1405023"/>
                </a:lnTo>
                <a:cubicBezTo>
                  <a:pt x="4371894" y="1325275"/>
                  <a:pt x="4340238" y="1248847"/>
                  <a:pt x="4283888" y="1192497"/>
                </a:cubicBezTo>
                <a:lnTo>
                  <a:pt x="3179478" y="88006"/>
                </a:lnTo>
                <a:cubicBezTo>
                  <a:pt x="3123128" y="31656"/>
                  <a:pt x="3046619" y="0"/>
                  <a:pt x="2966952" y="0"/>
                </a:cubicBezTo>
                <a:close/>
              </a:path>
            </a:pathLst>
          </a:custGeom>
          <a:solidFill>
            <a:schemeClr val="accent6"/>
          </a:solidFill>
          <a:ln w="15312" cap="flat">
            <a:noFill/>
            <a:prstDash val="solid"/>
            <a:miter/>
          </a:ln>
        </p:spPr>
        <p:txBody>
          <a:bodyPr rtlCol="0" anchor="ctr"/>
          <a:lstStyle/>
          <a:p>
            <a:endParaRPr lang="en-US"/>
          </a:p>
        </p:txBody>
      </p:sp>
      <p:sp>
        <p:nvSpPr>
          <p:cNvPr id="26" name="TextBox 25">
            <a:extLst>
              <a:ext uri="{FF2B5EF4-FFF2-40B4-BE49-F238E27FC236}">
                <a16:creationId xmlns:a16="http://schemas.microsoft.com/office/drawing/2014/main" id="{F9EA4E5C-C524-2441-33FC-F89CDEC63984}"/>
              </a:ext>
            </a:extLst>
          </p:cNvPr>
          <p:cNvSpPr txBox="1"/>
          <p:nvPr userDrawn="1"/>
        </p:nvSpPr>
        <p:spPr>
          <a:xfrm>
            <a:off x="9796192" y="5674533"/>
            <a:ext cx="939520" cy="323165"/>
          </a:xfrm>
          <a:prstGeom prst="rect">
            <a:avLst/>
          </a:prstGeom>
          <a:noFill/>
        </p:spPr>
        <p:txBody>
          <a:bodyPr wrap="square" lIns="0" tIns="0" rIns="0" bIns="0" rtlCol="0">
            <a:spAutoFit/>
          </a:bodyPr>
          <a:lstStyle/>
          <a:p>
            <a:r>
              <a:rPr lang="en-US" sz="700" b="0" i="0">
                <a:latin typeface="Inter" panose="02000503000000020004" pitchFamily="2" charset="0"/>
                <a:ea typeface="Inter" panose="02000503000000020004" pitchFamily="2" charset="0"/>
              </a:rPr>
              <a:t>C:0 M:84 Y:84 K:0</a:t>
            </a:r>
          </a:p>
          <a:p>
            <a:r>
              <a:rPr lang="en-US" sz="700" b="0" i="0">
                <a:latin typeface="Inter" panose="02000503000000020004" pitchFamily="2" charset="0"/>
                <a:ea typeface="Inter" panose="02000503000000020004" pitchFamily="2" charset="0"/>
              </a:rPr>
              <a:t>R:240 G:79 B:56</a:t>
            </a:r>
          </a:p>
          <a:p>
            <a:r>
              <a:rPr lang="en-US" sz="700" b="0" i="0">
                <a:latin typeface="Inter" panose="02000503000000020004" pitchFamily="2" charset="0"/>
                <a:ea typeface="Inter" panose="02000503000000020004" pitchFamily="2" charset="0"/>
              </a:rPr>
              <a:t>HEX #F04F38</a:t>
            </a:r>
          </a:p>
        </p:txBody>
      </p:sp>
      <p:sp>
        <p:nvSpPr>
          <p:cNvPr id="27" name="TextBox 26">
            <a:extLst>
              <a:ext uri="{FF2B5EF4-FFF2-40B4-BE49-F238E27FC236}">
                <a16:creationId xmlns:a16="http://schemas.microsoft.com/office/drawing/2014/main" id="{8221F618-C3A6-3956-1015-82B207EF5315}"/>
              </a:ext>
            </a:extLst>
          </p:cNvPr>
          <p:cNvSpPr txBox="1"/>
          <p:nvPr userDrawn="1"/>
        </p:nvSpPr>
        <p:spPr>
          <a:xfrm>
            <a:off x="4218765" y="4283718"/>
            <a:ext cx="1550126" cy="215444"/>
          </a:xfrm>
          <a:prstGeom prst="rect">
            <a:avLst/>
          </a:prstGeom>
          <a:noFill/>
        </p:spPr>
        <p:txBody>
          <a:bodyPr wrap="square" lIns="0" tIns="0" rIns="0" bIns="0" rtlCol="0">
            <a:spAutoFit/>
          </a:bodyPr>
          <a:lstStyle/>
          <a:p>
            <a:r>
              <a:rPr lang="en-US" sz="1400" b="1" i="0">
                <a:latin typeface="Inter" panose="02000503000000020004" pitchFamily="2" charset="0"/>
                <a:ea typeface="Inter" panose="02000503000000020004" pitchFamily="2" charset="0"/>
              </a:rPr>
              <a:t>Secondary</a:t>
            </a:r>
          </a:p>
        </p:txBody>
      </p:sp>
      <p:sp>
        <p:nvSpPr>
          <p:cNvPr id="28" name="TextBox 27">
            <a:extLst>
              <a:ext uri="{FF2B5EF4-FFF2-40B4-BE49-F238E27FC236}">
                <a16:creationId xmlns:a16="http://schemas.microsoft.com/office/drawing/2014/main" id="{948429EF-8723-3DF0-28DA-74227561D505}"/>
              </a:ext>
            </a:extLst>
          </p:cNvPr>
          <p:cNvSpPr txBox="1"/>
          <p:nvPr userDrawn="1"/>
        </p:nvSpPr>
        <p:spPr>
          <a:xfrm>
            <a:off x="7392144" y="4283718"/>
            <a:ext cx="1138949" cy="169277"/>
          </a:xfrm>
          <a:prstGeom prst="rect">
            <a:avLst/>
          </a:prstGeom>
          <a:noFill/>
        </p:spPr>
        <p:txBody>
          <a:bodyPr wrap="square" lIns="0" tIns="0" rIns="0" bIns="0" rtlCol="0">
            <a:spAutoFit/>
          </a:bodyPr>
          <a:lstStyle/>
          <a:p>
            <a:pPr algn="ctr"/>
            <a:r>
              <a:rPr lang="en-US" sz="1100" b="0" i="0">
                <a:latin typeface="Inter Light" panose="02000503000000020004" pitchFamily="2" charset="0"/>
                <a:ea typeface="Inter Light" panose="02000503000000020004" pitchFamily="2" charset="0"/>
              </a:rPr>
              <a:t>Cool Accents</a:t>
            </a:r>
          </a:p>
        </p:txBody>
      </p:sp>
      <p:sp>
        <p:nvSpPr>
          <p:cNvPr id="29" name="TextBox 28">
            <a:extLst>
              <a:ext uri="{FF2B5EF4-FFF2-40B4-BE49-F238E27FC236}">
                <a16:creationId xmlns:a16="http://schemas.microsoft.com/office/drawing/2014/main" id="{4C8D9DFA-B7B9-DFED-CE95-71C4BBEA3183}"/>
              </a:ext>
            </a:extLst>
          </p:cNvPr>
          <p:cNvSpPr txBox="1"/>
          <p:nvPr userDrawn="1"/>
        </p:nvSpPr>
        <p:spPr>
          <a:xfrm>
            <a:off x="9572764" y="4283718"/>
            <a:ext cx="1138949" cy="169277"/>
          </a:xfrm>
          <a:prstGeom prst="rect">
            <a:avLst/>
          </a:prstGeom>
          <a:noFill/>
        </p:spPr>
        <p:txBody>
          <a:bodyPr wrap="square" lIns="0" tIns="0" rIns="0" bIns="0" rtlCol="0">
            <a:spAutoFit/>
          </a:bodyPr>
          <a:lstStyle/>
          <a:p>
            <a:pPr algn="ctr"/>
            <a:r>
              <a:rPr lang="en-US" sz="1100" b="0" i="0">
                <a:latin typeface="Inter Light" panose="02000503000000020004" pitchFamily="2" charset="0"/>
                <a:ea typeface="Inter Light" panose="02000503000000020004" pitchFamily="2" charset="0"/>
              </a:rPr>
              <a:t>Warm Accent</a:t>
            </a:r>
          </a:p>
        </p:txBody>
      </p:sp>
      <p:sp>
        <p:nvSpPr>
          <p:cNvPr id="3" name="TextBox 2">
            <a:extLst>
              <a:ext uri="{FF2B5EF4-FFF2-40B4-BE49-F238E27FC236}">
                <a16:creationId xmlns:a16="http://schemas.microsoft.com/office/drawing/2014/main" id="{DAF57F91-327A-981E-6EB8-F27D815BCB81}"/>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1265796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38350-C1B6-4F3B-E195-C6BF340EC7BD}"/>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2AE14158-D954-CA6A-D46E-D67CA4AADF2F}"/>
              </a:ext>
            </a:extLst>
          </p:cNvPr>
          <p:cNvSpPr>
            <a:spLocks noGrp="1"/>
          </p:cNvSpPr>
          <p:nvPr>
            <p:ph type="ftr" sz="quarter" idx="11"/>
          </p:nvPr>
        </p:nvSpPr>
        <p:spPr>
          <a:xfrm>
            <a:off x="502491" y="6347641"/>
            <a:ext cx="765091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8F95EE2-C89E-6506-532A-FE57B881F46F}"/>
              </a:ext>
            </a:extLst>
          </p:cNvPr>
          <p:cNvSpPr>
            <a:spLocks noGrp="1"/>
          </p:cNvSpPr>
          <p:nvPr>
            <p:ph type="sldNum" sz="quarter" idx="12"/>
          </p:nvPr>
        </p:nvSpPr>
        <p:spPr/>
        <p:txBody>
          <a:bodyPr/>
          <a:lstStyle/>
          <a:p>
            <a:fld id="{35BC334B-5606-F640-9B65-DA4F71454EC0}" type="slidenum">
              <a:rPr lang="en-US" smtClean="0"/>
              <a:t>‹#›</a:t>
            </a:fld>
            <a:endParaRPr lang="en-US"/>
          </a:p>
        </p:txBody>
      </p:sp>
      <p:pic>
        <p:nvPicPr>
          <p:cNvPr id="6" name="Image" descr="Image">
            <a:extLst>
              <a:ext uri="{FF2B5EF4-FFF2-40B4-BE49-F238E27FC236}">
                <a16:creationId xmlns:a16="http://schemas.microsoft.com/office/drawing/2014/main" id="{E518DE24-0D88-8B42-000E-315893716E5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8955031" y="0"/>
            <a:ext cx="3236969" cy="2518101"/>
          </a:xfrm>
          <a:prstGeom prst="rect">
            <a:avLst/>
          </a:prstGeom>
          <a:ln w="12700">
            <a:miter lim="400000"/>
          </a:ln>
        </p:spPr>
      </p:pic>
    </p:spTree>
    <p:extLst>
      <p:ext uri="{BB962C8B-B14F-4D97-AF65-F5344CB8AC3E}">
        <p14:creationId xmlns:p14="http://schemas.microsoft.com/office/powerpoint/2010/main" val="2645106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BEDB1E-9EAB-5593-61FF-D8CD562ECEC0}"/>
              </a:ext>
            </a:extLst>
          </p:cNvPr>
          <p:cNvSpPr>
            <a:spLocks noGrp="1"/>
          </p:cNvSpPr>
          <p:nvPr>
            <p:ph type="sldNum" sz="quarter" idx="12"/>
          </p:nvPr>
        </p:nvSpPr>
        <p:spPr/>
        <p:txBody>
          <a:bodyPr/>
          <a:lstStyle/>
          <a:p>
            <a:fld id="{35BC334B-5606-F640-9B65-DA4F71454EC0}" type="slidenum">
              <a:rPr lang="en-US" smtClean="0"/>
              <a:t>‹#›</a:t>
            </a:fld>
            <a:endParaRPr lang="en-US"/>
          </a:p>
        </p:txBody>
      </p:sp>
      <p:pic>
        <p:nvPicPr>
          <p:cNvPr id="5" name="Image" descr="Image">
            <a:extLst>
              <a:ext uri="{FF2B5EF4-FFF2-40B4-BE49-F238E27FC236}">
                <a16:creationId xmlns:a16="http://schemas.microsoft.com/office/drawing/2014/main" id="{2FA580CA-DB54-1CCB-206D-0676B1E6E0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8955031" y="0"/>
            <a:ext cx="3236969" cy="2518101"/>
          </a:xfrm>
          <a:prstGeom prst="rect">
            <a:avLst/>
          </a:prstGeom>
          <a:ln w="12700">
            <a:miter lim="400000"/>
          </a:ln>
        </p:spPr>
      </p:pic>
      <p:sp>
        <p:nvSpPr>
          <p:cNvPr id="2" name="TextBox 1">
            <a:extLst>
              <a:ext uri="{FF2B5EF4-FFF2-40B4-BE49-F238E27FC236}">
                <a16:creationId xmlns:a16="http://schemas.microsoft.com/office/drawing/2014/main" id="{ADC413F6-3D21-7D1C-566E-AE76D4F1D2EA}"/>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7365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 Title Slide-01">
    <p:bg>
      <p:bgPr>
        <a:solidFill>
          <a:schemeClr val="tx1"/>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7DC83D34-09E7-B8FE-679F-C6D01E6DA91A}"/>
              </a:ext>
            </a:extLst>
          </p:cNvPr>
          <p:cNvSpPr>
            <a:spLocks noGrp="1"/>
          </p:cNvSpPr>
          <p:nvPr>
            <p:ph type="pic" sz="quarter" idx="13"/>
          </p:nvPr>
        </p:nvSpPr>
        <p:spPr>
          <a:xfrm>
            <a:off x="7473862" y="0"/>
            <a:ext cx="4718138" cy="6858000"/>
          </a:xfrm>
          <a:custGeom>
            <a:avLst/>
            <a:gdLst>
              <a:gd name="connsiteX0" fmla="*/ 2205305 w 4718138"/>
              <a:gd name="connsiteY0" fmla="*/ 0 h 6858000"/>
              <a:gd name="connsiteX1" fmla="*/ 4656634 w 4718138"/>
              <a:gd name="connsiteY1" fmla="*/ 0 h 6858000"/>
              <a:gd name="connsiteX2" fmla="*/ 4718138 w 4718138"/>
              <a:gd name="connsiteY2" fmla="*/ 4194 h 6858000"/>
              <a:gd name="connsiteX3" fmla="*/ 4718138 w 4718138"/>
              <a:gd name="connsiteY3" fmla="*/ 6858000 h 6858000"/>
              <a:gd name="connsiteX4" fmla="*/ 2143672 w 4718138"/>
              <a:gd name="connsiteY4" fmla="*/ 6858000 h 6858000"/>
              <a:gd name="connsiteX5" fmla="*/ 1871600 w 4718138"/>
              <a:gd name="connsiteY5" fmla="*/ 6723934 h 6858000"/>
              <a:gd name="connsiteX6" fmla="*/ 138133 w 4718138"/>
              <a:gd name="connsiteY6" fmla="*/ 4990467 h 6858000"/>
              <a:gd name="connsiteX7" fmla="*/ 0 w 4718138"/>
              <a:gd name="connsiteY7" fmla="*/ 4656889 h 6858000"/>
              <a:gd name="connsiteX8" fmla="*/ 0 w 4718138"/>
              <a:gd name="connsiteY8" fmla="*/ 2205306 h 6858000"/>
              <a:gd name="connsiteX9" fmla="*/ 138133 w 4718138"/>
              <a:gd name="connsiteY9" fmla="*/ 1871728 h 6858000"/>
              <a:gd name="connsiteX10" fmla="*/ 1871727 w 4718138"/>
              <a:gd name="connsiteY10" fmla="*/ 138133 h 6858000"/>
              <a:gd name="connsiteX11" fmla="*/ 2205305 w 4718138"/>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18138" h="6858000">
                <a:moveTo>
                  <a:pt x="2205305" y="0"/>
                </a:moveTo>
                <a:lnTo>
                  <a:pt x="4656634" y="0"/>
                </a:lnTo>
                <a:lnTo>
                  <a:pt x="4718138" y="4194"/>
                </a:lnTo>
                <a:lnTo>
                  <a:pt x="4718138" y="6858000"/>
                </a:lnTo>
                <a:lnTo>
                  <a:pt x="2143672" y="6858000"/>
                </a:lnTo>
                <a:cubicBezTo>
                  <a:pt x="2041249" y="6844530"/>
                  <a:pt x="1945432" y="6797766"/>
                  <a:pt x="1871600" y="6723934"/>
                </a:cubicBezTo>
                <a:lnTo>
                  <a:pt x="138133" y="4990467"/>
                </a:lnTo>
                <a:cubicBezTo>
                  <a:pt x="49689" y="4902022"/>
                  <a:pt x="0" y="4782060"/>
                  <a:pt x="0" y="4656889"/>
                </a:cubicBezTo>
                <a:lnTo>
                  <a:pt x="0" y="2205306"/>
                </a:lnTo>
                <a:cubicBezTo>
                  <a:pt x="0" y="2080261"/>
                  <a:pt x="49689" y="1960174"/>
                  <a:pt x="138133" y="1871728"/>
                </a:cubicBezTo>
                <a:lnTo>
                  <a:pt x="1871727" y="138133"/>
                </a:lnTo>
                <a:cubicBezTo>
                  <a:pt x="1960174" y="49687"/>
                  <a:pt x="2080134" y="0"/>
                  <a:pt x="2205305" y="0"/>
                </a:cubicBezTo>
                <a:close/>
              </a:path>
            </a:pathLst>
          </a:custGeom>
          <a:solidFill>
            <a:schemeClr val="bg1"/>
          </a:solidFill>
        </p:spPr>
        <p:txBody>
          <a:bodyPr wrap="square" anchor="ctr">
            <a:noAutofit/>
          </a:bodyP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409B74E1-1AE0-474C-55ED-677060E8A45D}"/>
              </a:ext>
            </a:extLst>
          </p:cNvPr>
          <p:cNvSpPr>
            <a:spLocks noGrp="1"/>
          </p:cNvSpPr>
          <p:nvPr>
            <p:ph type="ctrTitle"/>
          </p:nvPr>
        </p:nvSpPr>
        <p:spPr>
          <a:xfrm>
            <a:off x="1415480" y="1585861"/>
            <a:ext cx="5211744" cy="1230363"/>
          </a:xfrm>
        </p:spPr>
        <p:txBody>
          <a:bodyPr anchor="b">
            <a:normAutofit/>
          </a:bodyPr>
          <a:lstStyle>
            <a:lvl1pPr algn="l">
              <a:defRPr sz="2800"/>
            </a:lvl1pPr>
          </a:lstStyle>
          <a:p>
            <a:r>
              <a:rPr lang="en-US"/>
              <a:t>Click to edit Master title style</a:t>
            </a:r>
          </a:p>
        </p:txBody>
      </p:sp>
      <p:sp>
        <p:nvSpPr>
          <p:cNvPr id="3" name="Subtitle 2">
            <a:extLst>
              <a:ext uri="{FF2B5EF4-FFF2-40B4-BE49-F238E27FC236}">
                <a16:creationId xmlns:a16="http://schemas.microsoft.com/office/drawing/2014/main" id="{8B93B9D5-245E-E1E5-EECF-E0EFA716F218}"/>
              </a:ext>
            </a:extLst>
          </p:cNvPr>
          <p:cNvSpPr>
            <a:spLocks noGrp="1"/>
          </p:cNvSpPr>
          <p:nvPr>
            <p:ph type="subTitle" idx="1"/>
          </p:nvPr>
        </p:nvSpPr>
        <p:spPr>
          <a:xfrm>
            <a:off x="1415479" y="2847702"/>
            <a:ext cx="5211745" cy="827315"/>
          </a:xfr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705314-19A9-46AE-758D-AFF48B667981}"/>
              </a:ext>
            </a:extLst>
          </p:cNvPr>
          <p:cNvSpPr>
            <a:spLocks noGrp="1"/>
          </p:cNvSpPr>
          <p:nvPr>
            <p:ph type="dt" sz="half" idx="10"/>
          </p:nvPr>
        </p:nvSpPr>
        <p:spPr/>
        <p:txBody>
          <a:bodyPr/>
          <a:lstStyle>
            <a:lvl1pPr>
              <a:defRPr>
                <a:solidFill>
                  <a:schemeClr val="bg1"/>
                </a:solidFill>
              </a:defRPr>
            </a:lvl1pPr>
          </a:lstStyle>
          <a:p>
            <a:fld id="{BD3EBE08-89C8-453B-98D0-BD6E3BEE58D1}" type="datetime3">
              <a:rPr lang="en-GB" smtClean="0"/>
              <a:t>30 August, 2024</a:t>
            </a:fld>
            <a:endParaRPr lang="en-US"/>
          </a:p>
        </p:txBody>
      </p:sp>
      <p:pic>
        <p:nvPicPr>
          <p:cNvPr id="10" name="Image" descr="Image">
            <a:extLst>
              <a:ext uri="{FF2B5EF4-FFF2-40B4-BE49-F238E27FC236}">
                <a16:creationId xmlns:a16="http://schemas.microsoft.com/office/drawing/2014/main" id="{0CB5DBC9-61B6-B6A7-9DFD-B229CB681E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1" y="4859748"/>
            <a:ext cx="3746986" cy="1998253"/>
          </a:xfrm>
          <a:prstGeom prst="rect">
            <a:avLst/>
          </a:prstGeom>
          <a:ln w="12700">
            <a:miter lim="400000"/>
          </a:ln>
        </p:spPr>
      </p:pic>
      <p:pic>
        <p:nvPicPr>
          <p:cNvPr id="11" name="Image" descr="Image">
            <a:extLst>
              <a:ext uri="{FF2B5EF4-FFF2-40B4-BE49-F238E27FC236}">
                <a16:creationId xmlns:a16="http://schemas.microsoft.com/office/drawing/2014/main" id="{8128D0DA-9C42-5CA9-C6B9-8A9520A818D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344203" y="0"/>
            <a:ext cx="4594338" cy="2286674"/>
          </a:xfrm>
          <a:prstGeom prst="rect">
            <a:avLst/>
          </a:prstGeom>
          <a:ln w="12700">
            <a:miter lim="400000"/>
          </a:ln>
        </p:spPr>
      </p:pic>
      <p:pic>
        <p:nvPicPr>
          <p:cNvPr id="7" name="Image" descr="Image">
            <a:extLst>
              <a:ext uri="{FF2B5EF4-FFF2-40B4-BE49-F238E27FC236}">
                <a16:creationId xmlns:a16="http://schemas.microsoft.com/office/drawing/2014/main" id="{9EE3F794-8A97-09E5-A341-0DAFAF5FD5F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18592" y="725101"/>
            <a:ext cx="2337048" cy="759598"/>
          </a:xfrm>
          <a:prstGeom prst="rect">
            <a:avLst/>
          </a:prstGeom>
          <a:ln w="12700">
            <a:miter lim="400000"/>
          </a:ln>
        </p:spPr>
      </p:pic>
    </p:spTree>
    <p:extLst>
      <p:ext uri="{BB962C8B-B14F-4D97-AF65-F5344CB8AC3E}">
        <p14:creationId xmlns:p14="http://schemas.microsoft.com/office/powerpoint/2010/main" val="404168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61A9B-682F-DF4A-8765-8296C38E311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2BFC194-4C9B-1C42-99A7-D05B35DB6B0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8DDA3C7-DD35-294C-891F-CAB089343D2B}"/>
              </a:ext>
            </a:extLst>
          </p:cNvPr>
          <p:cNvSpPr>
            <a:spLocks noGrp="1"/>
          </p:cNvSpPr>
          <p:nvPr>
            <p:ph type="dt" sz="half" idx="10"/>
          </p:nvPr>
        </p:nvSpPr>
        <p:spPr/>
        <p:txBody>
          <a:bodyPr/>
          <a:lstStyle/>
          <a:p>
            <a:fld id="{73AABB70-D6FD-1C4A-9D35-907DE554137B}" type="datetimeFigureOut">
              <a:rPr lang="en-US" smtClean="0"/>
              <a:t>8/30/2024</a:t>
            </a:fld>
            <a:endParaRPr lang="en-US"/>
          </a:p>
        </p:txBody>
      </p:sp>
      <p:sp>
        <p:nvSpPr>
          <p:cNvPr id="5" name="Footer Placeholder 4">
            <a:extLst>
              <a:ext uri="{FF2B5EF4-FFF2-40B4-BE49-F238E27FC236}">
                <a16:creationId xmlns:a16="http://schemas.microsoft.com/office/drawing/2014/main" id="{CAAC0279-0FCF-4A4A-BE23-24D709518C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F5216A-F099-794C-BF7E-11130979AF23}"/>
              </a:ext>
            </a:extLst>
          </p:cNvPr>
          <p:cNvSpPr>
            <a:spLocks noGrp="1"/>
          </p:cNvSpPr>
          <p:nvPr>
            <p:ph type="sldNum" sz="quarter" idx="12"/>
          </p:nvPr>
        </p:nvSpPr>
        <p:spPr/>
        <p:txBody>
          <a:bodyPr/>
          <a:lstStyle/>
          <a:p>
            <a:fld id="{F2C645D2-BF08-284D-AF42-2EE5DC719F4B}" type="slidenum">
              <a:rPr lang="en-US" smtClean="0"/>
              <a:t>‹#›</a:t>
            </a:fld>
            <a:endParaRPr lang="en-US"/>
          </a:p>
        </p:txBody>
      </p:sp>
    </p:spTree>
    <p:extLst>
      <p:ext uri="{BB962C8B-B14F-4D97-AF65-F5344CB8AC3E}">
        <p14:creationId xmlns:p14="http://schemas.microsoft.com/office/powerpoint/2010/main" val="26624598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tudent facing - ful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F192-7BDC-DC97-5633-EBBB3687C92E}"/>
              </a:ext>
            </a:extLst>
          </p:cNvPr>
          <p:cNvSpPr>
            <a:spLocks noGrp="1"/>
          </p:cNvSpPr>
          <p:nvPr>
            <p:ph type="title"/>
          </p:nvPr>
        </p:nvSpPr>
        <p:spPr>
          <a:xfrm>
            <a:off x="609600" y="365126"/>
            <a:ext cx="10744200" cy="723446"/>
          </a:xfrm>
          <a:prstGeom prst="rect">
            <a:avLst/>
          </a:prstGeom>
        </p:spPr>
        <p:txBody>
          <a:bodyPr>
            <a:normAutofit/>
          </a:bodyPr>
          <a:lstStyle>
            <a:lvl1pPr>
              <a:defRPr sz="4000">
                <a:latin typeface="+mj-lt"/>
              </a:defRPr>
            </a:lvl1pPr>
          </a:lstStyle>
          <a:p>
            <a:r>
              <a:rPr lang="en-US"/>
              <a:t>Click to edit Master title style</a:t>
            </a:r>
          </a:p>
        </p:txBody>
      </p:sp>
      <p:sp>
        <p:nvSpPr>
          <p:cNvPr id="5" name="Content Placeholder 2">
            <a:extLst>
              <a:ext uri="{FF2B5EF4-FFF2-40B4-BE49-F238E27FC236}">
                <a16:creationId xmlns:a16="http://schemas.microsoft.com/office/drawing/2014/main" id="{081B1A04-B038-3D7D-724F-FBE51021B132}"/>
              </a:ext>
            </a:extLst>
          </p:cNvPr>
          <p:cNvSpPr>
            <a:spLocks noGrp="1"/>
          </p:cNvSpPr>
          <p:nvPr>
            <p:ph idx="1"/>
          </p:nvPr>
        </p:nvSpPr>
        <p:spPr>
          <a:xfrm>
            <a:off x="609600" y="1453698"/>
            <a:ext cx="10744200" cy="4589293"/>
          </a:xfrm>
          <a:prstGeom prst="rect">
            <a:avLst/>
          </a:prstGeom>
        </p:spPr>
        <p:txBody>
          <a:bodyPr/>
          <a:lstStyle>
            <a:lvl1pPr marL="0" indent="0">
              <a:spcAft>
                <a:spcPts val="600"/>
              </a:spcAft>
              <a:buFont typeface="Arial" panose="020B0604020202020204" pitchFamily="34" charset="0"/>
              <a:buNone/>
              <a:defRPr sz="2000" b="0" i="0"/>
            </a:lvl1pPr>
            <a:lvl2pPr marL="468000" indent="-234000">
              <a:spcAft>
                <a:spcPts val="600"/>
              </a:spcAft>
              <a:buFont typeface="Arial" panose="020B0604020202020204" pitchFamily="34" charset="0"/>
              <a:buChar char="•"/>
              <a:defRPr sz="2000" b="0" i="0">
                <a:solidFill>
                  <a:schemeClr val="tx1"/>
                </a:solidFill>
              </a:defRPr>
            </a:lvl2pPr>
            <a:lvl3pPr>
              <a:spcAft>
                <a:spcPts val="600"/>
              </a:spcAft>
              <a:defRPr sz="2000" b="0" i="0"/>
            </a:lvl3pPr>
            <a:lvl4pPr>
              <a:spcAft>
                <a:spcPts val="600"/>
              </a:spcAft>
              <a:defRPr sz="2000" b="0" i="0"/>
            </a:lvl4pPr>
            <a:lvl5pPr>
              <a:spcAft>
                <a:spcPts val="600"/>
              </a:spcAft>
              <a:defRPr sz="2000" b="0" i="0"/>
            </a:lvl5pPr>
          </a:lstStyle>
          <a:p>
            <a:pPr lvl="0"/>
            <a:r>
              <a:rPr lang="en-US"/>
              <a:t>Click to edit Master text styles</a:t>
            </a:r>
          </a:p>
          <a:p>
            <a:pPr lvl="1"/>
            <a:r>
              <a:rPr lang="en-US"/>
              <a:t>Second level</a:t>
            </a:r>
          </a:p>
          <a:p>
            <a:pPr lvl="2"/>
            <a:endParaRPr lang="en-US"/>
          </a:p>
        </p:txBody>
      </p:sp>
      <p:sp>
        <p:nvSpPr>
          <p:cNvPr id="11" name="Slide Number Placeholder 5">
            <a:extLst>
              <a:ext uri="{FF2B5EF4-FFF2-40B4-BE49-F238E27FC236}">
                <a16:creationId xmlns:a16="http://schemas.microsoft.com/office/drawing/2014/main" id="{AEEB0A84-49B6-D143-1A7D-6311DB60C05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sldNum" sz="quarter" idx="12"/>
          </p:nvPr>
        </p:nvSpPr>
        <p:spPr>
          <a:xfrm>
            <a:off x="11353800" y="6347641"/>
            <a:ext cx="455023" cy="365125"/>
          </a:xfrm>
        </p:spPr>
        <p:txBody>
          <a:bodyPr/>
          <a:lstStyle>
            <a:lvl1pPr>
              <a:defRPr b="1" i="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5BC334B-5606-F640-9B65-DA4F71454EC0}" type="slidenum">
              <a:rPr kumimoji="0" lang="en-US" sz="1000" b="1" i="0" u="none" strike="noStrike" kern="1200" cap="none" spc="0" normalizeH="0" baseline="0" noProof="0" smtClean="0">
                <a:ln>
                  <a:noFill/>
                </a:ln>
                <a:solidFill>
                  <a:srgbClr val="231F1F"/>
                </a:solidFill>
                <a:effectLst/>
                <a:uLnTx/>
                <a:uFillTx/>
                <a:latin typeface="Arial" panose="020B0604020202020204" pitchFamily="34" charset="0"/>
                <a:ea typeface="Inter" panose="02000503000000020004"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1" i="0" u="none" strike="noStrike" kern="1200" cap="none" spc="0" normalizeH="0" baseline="0" noProof="0">
              <a:ln>
                <a:noFill/>
              </a:ln>
              <a:solidFill>
                <a:srgbClr val="231F1F"/>
              </a:solidFill>
              <a:effectLst/>
              <a:uLnTx/>
              <a:uFillTx/>
              <a:latin typeface="Arial" panose="020B0604020202020204" pitchFamily="34" charset="0"/>
              <a:ea typeface="Inter" panose="02000503000000020004" pitchFamily="2" charset="0"/>
              <a:cs typeface="+mn-cs"/>
            </a:endParaRPr>
          </a:p>
        </p:txBody>
      </p:sp>
      <p:sp>
        <p:nvSpPr>
          <p:cNvPr id="3" name="Footer Placeholder 4">
            <a:extLst>
              <a:ext uri="{FF2B5EF4-FFF2-40B4-BE49-F238E27FC236}">
                <a16:creationId xmlns:a16="http://schemas.microsoft.com/office/drawing/2014/main" id="{D2A4797B-C3E8-C09B-3C31-3E58D0D76FEB}"/>
              </a:ext>
              <a:ext uri="{C183D7F6-B498-43B3-948B-1728B52AA6E4}">
                <adec:decorative xmlns:adec="http://schemas.microsoft.com/office/drawing/2017/decorative" val="1"/>
              </a:ext>
            </a:extLst>
          </p:cNvPr>
          <p:cNvSpPr txBox="1">
            <a:spLocks/>
          </p:cNvSpPr>
          <p:nvPr/>
        </p:nvSpPr>
        <p:spPr>
          <a:xfrm>
            <a:off x="609600" y="6347641"/>
            <a:ext cx="7543800" cy="365125"/>
          </a:xfrm>
          <a:prstGeom prst="rect">
            <a:avLst/>
          </a:prstGeom>
        </p:spPr>
        <p:txBody>
          <a:bodyPr vert="horz" lIns="0" tIns="0" rIns="0" bIns="0" rtlCol="0" anchor="ctr"/>
          <a:lstStyle>
            <a:defPPr>
              <a:defRPr lang="en-US"/>
            </a:defPPr>
            <a:lvl1pPr marL="0" algn="l" defTabSz="914400" rtl="0" eaLnBrk="1" latinLnBrk="0" hangingPunct="1">
              <a:defRPr sz="800" b="1" i="0" kern="1200">
                <a:solidFill>
                  <a:schemeClr val="tx1"/>
                </a:solidFill>
                <a:latin typeface="Arial" panose="020B0604020202020204" pitchFamily="34" charset="0"/>
                <a:ea typeface="Inter" panose="02000503000000020004"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Axiom </a:t>
            </a:r>
            <a:r>
              <a:rPr lang="en-US" err="1"/>
              <a:t>Maths</a:t>
            </a:r>
            <a:endParaRPr lang="en-US"/>
          </a:p>
        </p:txBody>
      </p:sp>
      <p:pic>
        <p:nvPicPr>
          <p:cNvPr id="4" name="Image">
            <a:extLst>
              <a:ext uri="{FF2B5EF4-FFF2-40B4-BE49-F238E27FC236}">
                <a16:creationId xmlns:a16="http://schemas.microsoft.com/office/drawing/2014/main" id="{17CD4095-DDAC-21A1-F624-BB0331238C5B}"/>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723137" y="-1"/>
            <a:ext cx="3468863" cy="2538052"/>
          </a:xfrm>
          <a:prstGeom prst="rect">
            <a:avLst/>
          </a:prstGeom>
          <a:ln w="12700">
            <a:miter lim="400000"/>
          </a:ln>
        </p:spPr>
      </p:pic>
    </p:spTree>
    <p:extLst>
      <p:ext uri="{BB962C8B-B14F-4D97-AF65-F5344CB8AC3E}">
        <p14:creationId xmlns:p14="http://schemas.microsoft.com/office/powerpoint/2010/main" val="1936561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Main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C4DD1-B140-4BC8-B24D-50D78722AAAF}"/>
              </a:ext>
            </a:extLst>
          </p:cNvPr>
          <p:cNvSpPr>
            <a:spLocks noGrp="1"/>
          </p:cNvSpPr>
          <p:nvPr>
            <p:ph type="title" hasCustomPrompt="1"/>
          </p:nvPr>
        </p:nvSpPr>
        <p:spPr>
          <a:xfrm>
            <a:off x="558282" y="2473844"/>
            <a:ext cx="10515600" cy="1325563"/>
          </a:xfrm>
          <a:prstGeom prst="rect">
            <a:avLst/>
          </a:prstGeom>
        </p:spPr>
        <p:txBody>
          <a:bodyPr/>
          <a:lstStyle>
            <a:lvl1pPr algn="ctr">
              <a:defRPr sz="4800" b="1">
                <a:solidFill>
                  <a:schemeClr val="tx1"/>
                </a:solidFill>
                <a:latin typeface="+mj-lt"/>
              </a:defRPr>
            </a:lvl1pPr>
          </a:lstStyle>
          <a:p>
            <a:r>
              <a:rPr lang="en-US"/>
              <a:t>Block #</a:t>
            </a:r>
            <a:br>
              <a:rPr lang="en-US"/>
            </a:br>
            <a:r>
              <a:rPr lang="en-US"/>
              <a:t>Sessions # and #</a:t>
            </a:r>
            <a:endParaRPr lang="en-GB"/>
          </a:p>
        </p:txBody>
      </p:sp>
    </p:spTree>
    <p:extLst>
      <p:ext uri="{BB962C8B-B14F-4D97-AF65-F5344CB8AC3E}">
        <p14:creationId xmlns:p14="http://schemas.microsoft.com/office/powerpoint/2010/main" val="346033991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Good mathematicians a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401EF-4D51-03D6-F877-090B70A2DE60}"/>
              </a:ext>
            </a:extLst>
          </p:cNvPr>
          <p:cNvSpPr txBox="1">
            <a:spLocks/>
          </p:cNvSpPr>
          <p:nvPr/>
        </p:nvSpPr>
        <p:spPr>
          <a:xfrm>
            <a:off x="972000" y="612000"/>
            <a:ext cx="10515600" cy="8287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solidFill>
                  <a:schemeClr val="tx1"/>
                </a:solidFill>
                <a:latin typeface="+mj-lt"/>
              </a:rPr>
              <a:t>Good mathematicians are ...</a:t>
            </a:r>
          </a:p>
        </p:txBody>
      </p:sp>
      <p:sp>
        <p:nvSpPr>
          <p:cNvPr id="3" name="Content Placeholder 2">
            <a:extLst>
              <a:ext uri="{FF2B5EF4-FFF2-40B4-BE49-F238E27FC236}">
                <a16:creationId xmlns:a16="http://schemas.microsoft.com/office/drawing/2014/main" id="{C67AB03A-32F6-6943-E05E-77E4FA18715B}"/>
              </a:ext>
            </a:extLst>
          </p:cNvPr>
          <p:cNvSpPr txBox="1">
            <a:spLocks/>
          </p:cNvSpPr>
          <p:nvPr/>
        </p:nvSpPr>
        <p:spPr>
          <a:xfrm>
            <a:off x="2165644" y="1446405"/>
            <a:ext cx="3435926" cy="12452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a:solidFill>
                  <a:schemeClr val="tx1"/>
                </a:solidFill>
                <a:latin typeface="+mj-lt"/>
              </a:rPr>
              <a:t>Adventurous</a:t>
            </a:r>
          </a:p>
        </p:txBody>
      </p:sp>
      <p:pic>
        <p:nvPicPr>
          <p:cNvPr id="4" name="Graphic 3" descr="Astronaut female with solid fill">
            <a:extLst>
              <a:ext uri="{FF2B5EF4-FFF2-40B4-BE49-F238E27FC236}">
                <a16:creationId xmlns:a16="http://schemas.microsoft.com/office/drawing/2014/main" id="{0568BC72-3E6C-7356-7ED1-7DE102C50327}"/>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72000" y="1400400"/>
            <a:ext cx="1192212" cy="1192212"/>
          </a:xfrm>
          <a:prstGeom prst="rect">
            <a:avLst/>
          </a:prstGeom>
        </p:spPr>
      </p:pic>
      <p:pic>
        <p:nvPicPr>
          <p:cNvPr id="5" name="Graphic 4" descr="Cheers outline">
            <a:extLst>
              <a:ext uri="{FF2B5EF4-FFF2-40B4-BE49-F238E27FC236}">
                <a16:creationId xmlns:a16="http://schemas.microsoft.com/office/drawing/2014/main" id="{17B8AEC3-56B2-3C3E-8520-10C517C410D9}"/>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85143" y="4269841"/>
            <a:ext cx="1077601" cy="1077601"/>
          </a:xfrm>
          <a:prstGeom prst="rect">
            <a:avLst/>
          </a:prstGeom>
        </p:spPr>
      </p:pic>
      <p:pic>
        <p:nvPicPr>
          <p:cNvPr id="6" name="Graphic 5" descr="Cell Tower with solid fill">
            <a:extLst>
              <a:ext uri="{FF2B5EF4-FFF2-40B4-BE49-F238E27FC236}">
                <a16:creationId xmlns:a16="http://schemas.microsoft.com/office/drawing/2014/main" id="{EB3F5801-B51C-853F-A4D9-03F09C9FC2FB}"/>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85162" y="2771565"/>
            <a:ext cx="1152084" cy="1152084"/>
          </a:xfrm>
          <a:prstGeom prst="rect">
            <a:avLst/>
          </a:prstGeom>
        </p:spPr>
      </p:pic>
      <p:sp>
        <p:nvSpPr>
          <p:cNvPr id="7" name="TextBox 6">
            <a:extLst>
              <a:ext uri="{FF2B5EF4-FFF2-40B4-BE49-F238E27FC236}">
                <a16:creationId xmlns:a16="http://schemas.microsoft.com/office/drawing/2014/main" id="{968D9996-2FB1-03AD-AA54-8F0D40443783}"/>
              </a:ext>
            </a:extLst>
          </p:cNvPr>
          <p:cNvSpPr txBox="1"/>
          <p:nvPr/>
        </p:nvSpPr>
        <p:spPr>
          <a:xfrm>
            <a:off x="1918668" y="1847131"/>
            <a:ext cx="7176135" cy="830997"/>
          </a:xfrm>
          <a:prstGeom prst="rect">
            <a:avLst/>
          </a:prstGeom>
          <a:noFill/>
        </p:spPr>
        <p:txBody>
          <a:bodyPr wrap="square">
            <a:spAutoFit/>
          </a:bodyPr>
          <a:lstStyle/>
          <a:p>
            <a:pPr marL="800100" lvl="1" indent="-342900">
              <a:buFont typeface="Arial" panose="020B0604020202020204" pitchFamily="34" charset="0"/>
              <a:buChar char="•"/>
            </a:pPr>
            <a:r>
              <a:rPr lang="en-GB" sz="2400" b="1">
                <a:solidFill>
                  <a:schemeClr val="tx1"/>
                </a:solidFill>
                <a:latin typeface="Abadi Extra Light"/>
              </a:rPr>
              <a:t>Try stuff out, even if it might not work</a:t>
            </a:r>
          </a:p>
          <a:p>
            <a:pPr marL="800100" lvl="1" indent="-342900">
              <a:buFont typeface="Arial" panose="020B0604020202020204" pitchFamily="34" charset="0"/>
              <a:buChar char="•"/>
            </a:pPr>
            <a:r>
              <a:rPr lang="en-GB" sz="2400" b="1">
                <a:solidFill>
                  <a:schemeClr val="tx1"/>
                </a:solidFill>
                <a:latin typeface="Abadi Extra Light"/>
                <a:ea typeface="+mn-lt"/>
                <a:cs typeface="+mn-lt"/>
              </a:rPr>
              <a:t>Think big ideas</a:t>
            </a:r>
            <a:r>
              <a:rPr lang="en-GB" sz="2400" b="1" baseline="0">
                <a:solidFill>
                  <a:schemeClr val="tx1"/>
                </a:solidFill>
                <a:latin typeface="Abadi Extra Light"/>
                <a:ea typeface="+mn-lt"/>
                <a:cs typeface="+mn-lt"/>
              </a:rPr>
              <a:t> and</a:t>
            </a:r>
            <a:r>
              <a:rPr lang="en-GB" sz="2400" b="1">
                <a:solidFill>
                  <a:schemeClr val="tx1"/>
                </a:solidFill>
                <a:latin typeface="Abadi Extra Light"/>
                <a:ea typeface="+mn-lt"/>
                <a:cs typeface="+mn-lt"/>
              </a:rPr>
              <a:t> check small details</a:t>
            </a:r>
          </a:p>
        </p:txBody>
      </p:sp>
      <p:sp>
        <p:nvSpPr>
          <p:cNvPr id="8" name="TextBox 7">
            <a:extLst>
              <a:ext uri="{FF2B5EF4-FFF2-40B4-BE49-F238E27FC236}">
                <a16:creationId xmlns:a16="http://schemas.microsoft.com/office/drawing/2014/main" id="{E9CBD126-F0B4-D540-A9A4-4226F7D2D4CF}"/>
              </a:ext>
            </a:extLst>
          </p:cNvPr>
          <p:cNvSpPr txBox="1"/>
          <p:nvPr/>
        </p:nvSpPr>
        <p:spPr>
          <a:xfrm>
            <a:off x="2132029" y="2771830"/>
            <a:ext cx="7120890" cy="523220"/>
          </a:xfrm>
          <a:prstGeom prst="rect">
            <a:avLst/>
          </a:prstGeom>
          <a:noFill/>
        </p:spPr>
        <p:txBody>
          <a:bodyPr wrap="square">
            <a:spAutoFit/>
          </a:bodyPr>
          <a:lstStyle/>
          <a:p>
            <a:pPr marL="0" indent="0">
              <a:buNone/>
            </a:pPr>
            <a:r>
              <a:rPr lang="en-GB" sz="2800" b="1">
                <a:solidFill>
                  <a:schemeClr val="tx1"/>
                </a:solidFill>
                <a:latin typeface="+mj-lt"/>
              </a:rPr>
              <a:t>Articulate</a:t>
            </a:r>
          </a:p>
        </p:txBody>
      </p:sp>
      <p:sp>
        <p:nvSpPr>
          <p:cNvPr id="9" name="TextBox 8">
            <a:extLst>
              <a:ext uri="{FF2B5EF4-FFF2-40B4-BE49-F238E27FC236}">
                <a16:creationId xmlns:a16="http://schemas.microsoft.com/office/drawing/2014/main" id="{95079A22-814C-B14C-9BE5-62F7D9E0AD84}"/>
              </a:ext>
            </a:extLst>
          </p:cNvPr>
          <p:cNvSpPr txBox="1"/>
          <p:nvPr/>
        </p:nvSpPr>
        <p:spPr>
          <a:xfrm>
            <a:off x="1956769" y="3237989"/>
            <a:ext cx="7120890" cy="830997"/>
          </a:xfrm>
          <a:prstGeom prst="rect">
            <a:avLst/>
          </a:prstGeom>
          <a:noFill/>
        </p:spPr>
        <p:txBody>
          <a:bodyPr wrap="square">
            <a:spAutoFit/>
          </a:bodyPr>
          <a:lstStyle/>
          <a:p>
            <a:pPr marL="800100" lvl="1" indent="-342900">
              <a:buFont typeface="Arial" panose="020B0604020202020204" pitchFamily="34" charset="0"/>
              <a:buChar char="•"/>
            </a:pPr>
            <a:r>
              <a:rPr lang="en-GB" sz="2400" b="1">
                <a:solidFill>
                  <a:schemeClr val="tx1"/>
                </a:solidFill>
                <a:latin typeface="Abadi Extra Light"/>
              </a:rPr>
              <a:t>Explain ideas to mentors and peers</a:t>
            </a:r>
          </a:p>
          <a:p>
            <a:pPr marL="800100" lvl="1" indent="-342900">
              <a:buFont typeface="Arial" panose="020B0604020202020204" pitchFamily="34" charset="0"/>
              <a:buChar char="•"/>
            </a:pPr>
            <a:r>
              <a:rPr lang="en-GB" sz="2400" b="1">
                <a:solidFill>
                  <a:schemeClr val="tx1"/>
                </a:solidFill>
                <a:latin typeface="Abadi Extra Light"/>
              </a:rPr>
              <a:t>Learn and use mathematical vocabulary</a:t>
            </a:r>
          </a:p>
        </p:txBody>
      </p:sp>
      <p:sp>
        <p:nvSpPr>
          <p:cNvPr id="10" name="TextBox 9">
            <a:extLst>
              <a:ext uri="{FF2B5EF4-FFF2-40B4-BE49-F238E27FC236}">
                <a16:creationId xmlns:a16="http://schemas.microsoft.com/office/drawing/2014/main" id="{8260CCDA-4DF9-FC13-A0C2-21FA7272D1DD}"/>
              </a:ext>
            </a:extLst>
          </p:cNvPr>
          <p:cNvSpPr txBox="1"/>
          <p:nvPr/>
        </p:nvSpPr>
        <p:spPr>
          <a:xfrm>
            <a:off x="2124409" y="4276988"/>
            <a:ext cx="7120890" cy="523220"/>
          </a:xfrm>
          <a:prstGeom prst="rect">
            <a:avLst/>
          </a:prstGeom>
          <a:noFill/>
        </p:spPr>
        <p:txBody>
          <a:bodyPr wrap="square">
            <a:spAutoFit/>
          </a:bodyPr>
          <a:lstStyle/>
          <a:p>
            <a:pPr marL="0" indent="0">
              <a:buNone/>
            </a:pPr>
            <a:r>
              <a:rPr lang="en-GB" sz="2800" b="1">
                <a:solidFill>
                  <a:schemeClr val="tx1"/>
                </a:solidFill>
                <a:latin typeface="+mj-lt"/>
              </a:rPr>
              <a:t>Accepting</a:t>
            </a:r>
          </a:p>
        </p:txBody>
      </p:sp>
      <p:sp>
        <p:nvSpPr>
          <p:cNvPr id="11" name="TextBox 10">
            <a:extLst>
              <a:ext uri="{FF2B5EF4-FFF2-40B4-BE49-F238E27FC236}">
                <a16:creationId xmlns:a16="http://schemas.microsoft.com/office/drawing/2014/main" id="{8F7947DF-D99B-2CE0-C8DC-B2E2B850BE0B}"/>
              </a:ext>
            </a:extLst>
          </p:cNvPr>
          <p:cNvSpPr txBox="1"/>
          <p:nvPr/>
        </p:nvSpPr>
        <p:spPr>
          <a:xfrm>
            <a:off x="1994868" y="4773628"/>
            <a:ext cx="8861818" cy="830997"/>
          </a:xfrm>
          <a:prstGeom prst="rect">
            <a:avLst/>
          </a:prstGeom>
          <a:noFill/>
        </p:spPr>
        <p:txBody>
          <a:bodyPr wrap="square">
            <a:spAutoFit/>
          </a:bodyPr>
          <a:lstStyle/>
          <a:p>
            <a:pPr marL="742950" lvl="1" indent="-285750">
              <a:buFont typeface="Arial" panose="020B0604020202020204" pitchFamily="34" charset="0"/>
              <a:buChar char="•"/>
            </a:pPr>
            <a:r>
              <a:rPr lang="en-GB" sz="2400" b="1">
                <a:solidFill>
                  <a:schemeClr val="tx1"/>
                </a:solidFill>
                <a:latin typeface="Abadi Extra Light"/>
              </a:rPr>
              <a:t>Listen to </a:t>
            </a:r>
            <a:r>
              <a:rPr lang="en-GB" sz="2400" b="1">
                <a:solidFill>
                  <a:schemeClr val="tx1"/>
                </a:solidFill>
                <a:latin typeface="+mn-lt"/>
              </a:rPr>
              <a:t>and</a:t>
            </a:r>
            <a:r>
              <a:rPr lang="en-GB" sz="2400" b="1" baseline="0">
                <a:solidFill>
                  <a:schemeClr val="tx1"/>
                </a:solidFill>
                <a:latin typeface="+mn-lt"/>
              </a:rPr>
              <a:t> </a:t>
            </a:r>
            <a:r>
              <a:rPr lang="en-GB" sz="2400" b="1">
                <a:solidFill>
                  <a:schemeClr val="tx1"/>
                </a:solidFill>
                <a:latin typeface="+mn-lt"/>
              </a:rPr>
              <a:t>learn </a:t>
            </a:r>
            <a:r>
              <a:rPr lang="en-GB" sz="2400" b="1">
                <a:solidFill>
                  <a:schemeClr val="tx1"/>
                </a:solidFill>
                <a:latin typeface="Abadi Extra Light"/>
              </a:rPr>
              <a:t>from everyone</a:t>
            </a:r>
          </a:p>
          <a:p>
            <a:pPr marL="742950" lvl="1" indent="-285750">
              <a:buFont typeface="Arial" panose="020B0604020202020204" pitchFamily="34" charset="0"/>
              <a:buChar char="•"/>
            </a:pPr>
            <a:r>
              <a:rPr lang="en-GB" sz="2400" b="1">
                <a:solidFill>
                  <a:schemeClr val="tx1"/>
                </a:solidFill>
                <a:latin typeface="Abadi Extra Light"/>
              </a:rPr>
              <a:t>Learn from their mistakes,</a:t>
            </a:r>
            <a:r>
              <a:rPr lang="en-GB" sz="2400" b="1" baseline="0">
                <a:solidFill>
                  <a:schemeClr val="tx1"/>
                </a:solidFill>
                <a:latin typeface="Abadi Extra Light"/>
              </a:rPr>
              <a:t> </a:t>
            </a:r>
            <a:r>
              <a:rPr lang="en-GB" sz="2400" b="1">
                <a:solidFill>
                  <a:schemeClr val="tx1"/>
                </a:solidFill>
                <a:latin typeface="Abadi Extra Light"/>
              </a:rPr>
              <a:t>and their peers’</a:t>
            </a:r>
            <a:endParaRPr lang="en-GB" sz="2400" b="1">
              <a:solidFill>
                <a:schemeClr val="tx1"/>
              </a:solidFill>
            </a:endParaRPr>
          </a:p>
        </p:txBody>
      </p:sp>
      <p:sp>
        <p:nvSpPr>
          <p:cNvPr id="12" name="Text Placeholder 18">
            <a:extLst>
              <a:ext uri="{FF2B5EF4-FFF2-40B4-BE49-F238E27FC236}">
                <a16:creationId xmlns:a16="http://schemas.microsoft.com/office/drawing/2014/main" id="{421D7198-5435-3098-37D8-584C8DC3EE08}"/>
              </a:ext>
            </a:extLst>
          </p:cNvPr>
          <p:cNvSpPr>
            <a:spLocks noGrp="1"/>
          </p:cNvSpPr>
          <p:nvPr>
            <p:ph type="body" sz="quarter" idx="10" hasCustomPrompt="1"/>
          </p:nvPr>
        </p:nvSpPr>
        <p:spPr>
          <a:xfrm>
            <a:off x="7793593" y="1357526"/>
            <a:ext cx="3435927" cy="1797050"/>
          </a:xfrm>
          <a:prstGeom prst="wedgeEllipseCallout">
            <a:avLst>
              <a:gd name="adj1" fmla="val -61962"/>
              <a:gd name="adj2" fmla="val 59416"/>
            </a:avLst>
          </a:prstGeom>
          <a:solidFill>
            <a:schemeClr val="bg1"/>
          </a:solidFill>
          <a:ln>
            <a:solidFill>
              <a:schemeClr val="tx1"/>
            </a:solidFill>
          </a:ln>
        </p:spPr>
        <p:txBody>
          <a:bodyPr/>
          <a:lstStyle>
            <a:lvl1pPr marL="0" indent="0" algn="ctr">
              <a:buNone/>
              <a:defRPr b="1">
                <a:solidFill>
                  <a:schemeClr val="tx1"/>
                </a:solidFill>
              </a:defRPr>
            </a:lvl1pPr>
          </a:lstStyle>
          <a:p>
            <a:pPr lvl="0"/>
            <a:r>
              <a:rPr lang="en-GB" b="1"/>
              <a:t>Anything to highlight for this session?</a:t>
            </a:r>
            <a:endParaRPr lang="en-GB"/>
          </a:p>
        </p:txBody>
      </p:sp>
      <p:sp>
        <p:nvSpPr>
          <p:cNvPr id="19" name="Content Placeholder 2">
            <a:extLst>
              <a:ext uri="{FF2B5EF4-FFF2-40B4-BE49-F238E27FC236}">
                <a16:creationId xmlns:a16="http://schemas.microsoft.com/office/drawing/2014/main" id="{F6A15442-5260-105F-F4E5-FC5E0C38C4FD}"/>
              </a:ext>
            </a:extLst>
          </p:cNvPr>
          <p:cNvSpPr txBox="1">
            <a:spLocks/>
          </p:cNvSpPr>
          <p:nvPr/>
        </p:nvSpPr>
        <p:spPr>
          <a:xfrm>
            <a:off x="4051737" y="1448030"/>
            <a:ext cx="1716973" cy="77006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a:solidFill>
                  <a:schemeClr val="tx1"/>
                </a:solidFill>
                <a:latin typeface="+mj-lt"/>
              </a:rPr>
              <a:t>, they </a:t>
            </a:r>
          </a:p>
        </p:txBody>
      </p:sp>
      <p:sp>
        <p:nvSpPr>
          <p:cNvPr id="25" name="Content Placeholder 2">
            <a:extLst>
              <a:ext uri="{FF2B5EF4-FFF2-40B4-BE49-F238E27FC236}">
                <a16:creationId xmlns:a16="http://schemas.microsoft.com/office/drawing/2014/main" id="{DD14F654-9514-A82C-F166-43D4AA27C2A1}"/>
              </a:ext>
            </a:extLst>
          </p:cNvPr>
          <p:cNvSpPr txBox="1">
            <a:spLocks/>
          </p:cNvSpPr>
          <p:nvPr/>
        </p:nvSpPr>
        <p:spPr>
          <a:xfrm>
            <a:off x="3547541" y="2818488"/>
            <a:ext cx="1716973" cy="77006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800" b="1" kern="1200">
                <a:solidFill>
                  <a:schemeClr val="tx1"/>
                </a:solidFill>
                <a:latin typeface="+mj-lt"/>
                <a:ea typeface="+mn-ea"/>
                <a:cs typeface="+mn-cs"/>
              </a:rPr>
              <a:t>, they </a:t>
            </a:r>
            <a:endParaRPr lang="en-GB" b="1">
              <a:solidFill>
                <a:schemeClr val="tx1"/>
              </a:solidFill>
              <a:latin typeface="+mj-lt"/>
            </a:endParaRPr>
          </a:p>
        </p:txBody>
      </p:sp>
      <p:sp>
        <p:nvSpPr>
          <p:cNvPr id="26" name="Content Placeholder 2">
            <a:extLst>
              <a:ext uri="{FF2B5EF4-FFF2-40B4-BE49-F238E27FC236}">
                <a16:creationId xmlns:a16="http://schemas.microsoft.com/office/drawing/2014/main" id="{7FAC4422-68E1-0976-2D1E-4AE49F058C2E}"/>
              </a:ext>
            </a:extLst>
          </p:cNvPr>
          <p:cNvSpPr txBox="1">
            <a:spLocks/>
          </p:cNvSpPr>
          <p:nvPr/>
        </p:nvSpPr>
        <p:spPr>
          <a:xfrm>
            <a:off x="3597712" y="4318230"/>
            <a:ext cx="1716973" cy="77006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a:solidFill>
                  <a:schemeClr val="tx1"/>
                </a:solidFill>
                <a:latin typeface="+mj-lt"/>
              </a:rPr>
              <a:t>, they </a:t>
            </a:r>
          </a:p>
        </p:txBody>
      </p:sp>
    </p:spTree>
    <p:extLst>
      <p:ext uri="{BB962C8B-B14F-4D97-AF65-F5344CB8AC3E}">
        <p14:creationId xmlns:p14="http://schemas.microsoft.com/office/powerpoint/2010/main" val="34291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26" presetClass="emph" presetSubtype="0" fill="hold" nodeType="withEffect">
                                  <p:stCondLst>
                                    <p:cond delay="0"/>
                                  </p:stCondLst>
                                  <p:childTnLst>
                                    <p:animEffect transition="out" filter="fade">
                                      <p:cBhvr>
                                        <p:cTn id="15" dur="500" tmFilter="0, 0; .2, .5; .8, .5; 1, 0"/>
                                        <p:tgtEl>
                                          <p:spTgt spid="4"/>
                                        </p:tgtEl>
                                      </p:cBhvr>
                                    </p:animEffect>
                                    <p:animScale>
                                      <p:cBhvr>
                                        <p:cTn id="16" dur="250" autoRev="1" fill="hold"/>
                                        <p:tgtEl>
                                          <p:spTgt spid="4"/>
                                        </p:tgtEl>
                                      </p:cBhvr>
                                      <p:by x="105000" y="105000"/>
                                    </p:animScale>
                                  </p:childTnLst>
                                </p:cTn>
                              </p:par>
                              <p:par>
                                <p:cTn id="17" presetID="26" presetClass="emph" presetSubtype="0" fill="hold" nodeType="withEffect">
                                  <p:stCondLst>
                                    <p:cond delay="0"/>
                                  </p:stCondLst>
                                  <p:childTnLst>
                                    <p:animEffect transition="out" filter="fade">
                                      <p:cBhvr>
                                        <p:cTn id="18" dur="500" tmFilter="0, 0; .2, .5; .8, .5; 1, 0"/>
                                        <p:tgtEl>
                                          <p:spTgt spid="6"/>
                                        </p:tgtEl>
                                      </p:cBhvr>
                                    </p:animEffect>
                                    <p:animScale>
                                      <p:cBhvr>
                                        <p:cTn id="19" dur="250" autoRev="1" fill="hold"/>
                                        <p:tgtEl>
                                          <p:spTgt spid="6"/>
                                        </p:tgtEl>
                                      </p:cBhvr>
                                      <p:by x="105000" y="105000"/>
                                    </p:animScale>
                                  </p:childTnLst>
                                </p:cTn>
                              </p:par>
                              <p:par>
                                <p:cTn id="20" presetID="26" presetClass="emph" presetSubtype="0" fill="hold" nodeType="withEffect">
                                  <p:stCondLst>
                                    <p:cond delay="0"/>
                                  </p:stCondLst>
                                  <p:childTnLst>
                                    <p:animEffect transition="out" filter="fade">
                                      <p:cBhvr>
                                        <p:cTn id="21" dur="500" tmFilter="0, 0; .2, .5; .8, .5; 1, 0"/>
                                        <p:tgtEl>
                                          <p:spTgt spid="5"/>
                                        </p:tgtEl>
                                      </p:cBhvr>
                                    </p:animEffect>
                                    <p:animScale>
                                      <p:cBhvr>
                                        <p:cTn id="22" dur="250" autoRev="1" fill="hold"/>
                                        <p:tgtEl>
                                          <p:spTgt spid="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500"/>
                                        <p:tgtEl>
                                          <p:spTgt spid="2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fade">
                                      <p:cBhvr>
                                        <p:cTn id="58" dur="500"/>
                                        <p:tgtEl>
                                          <p:spTgt spid="1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2">
                                            <p:bg/>
                                          </p:spTgt>
                                        </p:tgtEl>
                                        <p:attrNameLst>
                                          <p:attrName>style.visibility</p:attrName>
                                        </p:attrNameLst>
                                      </p:cBhvr>
                                      <p:to>
                                        <p:strVal val="visible"/>
                                      </p:to>
                                    </p:set>
                                    <p:animEffect transition="in" filter="fade">
                                      <p:cBhvr>
                                        <p:cTn id="66" dur="500"/>
                                        <p:tgtEl>
                                          <p:spTgt spid="12">
                                            <p:bg/>
                                          </p:spTgt>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2">
                                            <p:txEl>
                                              <p:pRg st="0" end="0"/>
                                            </p:txEl>
                                          </p:spTgt>
                                        </p:tgtEl>
                                        <p:attrNameLst>
                                          <p:attrName>style.visibility</p:attrName>
                                        </p:attrNameLst>
                                      </p:cBhvr>
                                      <p:to>
                                        <p:strVal val="visible"/>
                                      </p:to>
                                    </p:set>
                                    <p:animEffect transition="in" filter="fade">
                                      <p:cBhvr>
                                        <p:cTn id="69"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0" grpId="0"/>
      <p:bldP spid="11" grpId="0"/>
      <p:bldP spid="12" grpId="0" uiExpand="1" build="p" animBg="1">
        <p:tmplLst>
          <p:tmpl>
            <p:tnLst>
              <p:par>
                <p:cTn presetID="10"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9" grpId="0"/>
      <p:bldP spid="25" grpId="0"/>
      <p:bldP spid="26" grpId="0"/>
    </p:bldLst>
  </p:timing>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What is a maths circl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9EF65A9-8989-4E61-A866-E89492561BF3}"/>
              </a:ext>
            </a:extLst>
          </p:cNvPr>
          <p:cNvSpPr txBox="1">
            <a:spLocks/>
          </p:cNvSpPr>
          <p:nvPr/>
        </p:nvSpPr>
        <p:spPr>
          <a:xfrm>
            <a:off x="972000" y="612000"/>
            <a:ext cx="10515600" cy="8287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solidFill>
                  <a:schemeClr val="tx1"/>
                </a:solidFill>
                <a:latin typeface="+mj-lt"/>
              </a:rPr>
              <a:t>What is a Maths Circle?</a:t>
            </a:r>
          </a:p>
        </p:txBody>
      </p:sp>
      <p:sp>
        <p:nvSpPr>
          <p:cNvPr id="2" name="TextBox 1">
            <a:extLst>
              <a:ext uri="{FF2B5EF4-FFF2-40B4-BE49-F238E27FC236}">
                <a16:creationId xmlns:a16="http://schemas.microsoft.com/office/drawing/2014/main" id="{83A56F06-DC9A-D318-5B00-D8A870C3AC3C}"/>
              </a:ext>
            </a:extLst>
          </p:cNvPr>
          <p:cNvSpPr txBox="1"/>
          <p:nvPr/>
        </p:nvSpPr>
        <p:spPr>
          <a:xfrm>
            <a:off x="972000" y="1404000"/>
            <a:ext cx="9554291" cy="4773038"/>
          </a:xfrm>
          <a:prstGeom prst="rect">
            <a:avLst/>
          </a:prstGeom>
          <a:noFill/>
        </p:spPr>
        <p:txBody>
          <a:bodyPr wrap="square">
            <a:spAutoFit/>
          </a:bodyPr>
          <a:lstStyle/>
          <a:p>
            <a:pPr marL="0" indent="0">
              <a:buFont typeface="Arial" panose="020B0604020202020204" pitchFamily="34" charset="0"/>
              <a:buNone/>
            </a:pPr>
            <a:r>
              <a:rPr lang="en-GB" sz="2800" b="1">
                <a:solidFill>
                  <a:schemeClr val="tx1"/>
                </a:solidFill>
                <a:latin typeface="+mn-lt"/>
              </a:rPr>
              <a:t>A Maths Circle is a group of students who gather with a mentor to </a:t>
            </a:r>
            <a:br>
              <a:rPr lang="en-GB" sz="2800" b="1">
                <a:solidFill>
                  <a:schemeClr val="tx1"/>
                </a:solidFill>
                <a:latin typeface="+mn-lt"/>
              </a:rPr>
            </a:br>
            <a:r>
              <a:rPr lang="en-GB" sz="2800" b="1">
                <a:solidFill>
                  <a:schemeClr val="tx1"/>
                </a:solidFill>
                <a:latin typeface="+mj-lt"/>
              </a:rPr>
              <a:t>be mathematicians </a:t>
            </a:r>
            <a:r>
              <a:rPr lang="en-GB" sz="2800" b="1">
                <a:solidFill>
                  <a:schemeClr val="tx1"/>
                </a:solidFill>
                <a:latin typeface="+mn-lt"/>
              </a:rPr>
              <a:t>together! </a:t>
            </a:r>
          </a:p>
          <a:p>
            <a:pPr marL="0" indent="0">
              <a:buFont typeface="Arial" panose="020B0604020202020204" pitchFamily="34" charset="0"/>
              <a:buNone/>
            </a:pPr>
            <a:endParaRPr lang="en-GB" sz="2800" b="1">
              <a:solidFill>
                <a:schemeClr val="tx1"/>
              </a:solidFill>
              <a:latin typeface="+mn-lt"/>
            </a:endParaRPr>
          </a:p>
          <a:p>
            <a:pPr marL="0" indent="0">
              <a:lnSpc>
                <a:spcPct val="150000"/>
              </a:lnSpc>
              <a:buFont typeface="Arial" panose="020B0604020202020204" pitchFamily="34" charset="0"/>
              <a:buNone/>
            </a:pPr>
            <a:r>
              <a:rPr lang="en-GB" sz="2400" b="1">
                <a:solidFill>
                  <a:schemeClr val="tx1"/>
                </a:solidFill>
                <a:latin typeface="+mn-lt"/>
              </a:rPr>
              <a:t>In our Circle we</a:t>
            </a:r>
          </a:p>
          <a:p>
            <a:pPr marL="342900" indent="-342900">
              <a:lnSpc>
                <a:spcPct val="150000"/>
              </a:lnSpc>
              <a:buFont typeface="Arial" panose="020B0604020202020204" pitchFamily="34" charset="0"/>
              <a:buChar char="•"/>
            </a:pPr>
            <a:r>
              <a:rPr lang="en-GB" sz="2400" b="1">
                <a:solidFill>
                  <a:schemeClr val="tx1"/>
                </a:solidFill>
                <a:latin typeface="+mj-lt"/>
              </a:rPr>
              <a:t>grapple</a:t>
            </a:r>
            <a:r>
              <a:rPr lang="en-GB" sz="2400" b="1">
                <a:solidFill>
                  <a:schemeClr val="tx1"/>
                </a:solidFill>
                <a:latin typeface="+mn-lt"/>
              </a:rPr>
              <a:t> with (but not always solve!) intriguing problems and ideas.</a:t>
            </a:r>
          </a:p>
          <a:p>
            <a:pPr marL="342900" indent="-342900">
              <a:lnSpc>
                <a:spcPct val="150000"/>
              </a:lnSpc>
              <a:buFont typeface="Arial" panose="020B0604020202020204" pitchFamily="34" charset="0"/>
              <a:buChar char="•"/>
            </a:pPr>
            <a:r>
              <a:rPr lang="en-GB" sz="2400" b="1">
                <a:solidFill>
                  <a:schemeClr val="tx1"/>
                </a:solidFill>
                <a:latin typeface="+mn-lt"/>
              </a:rPr>
              <a:t>learn to think, speak and work like a </a:t>
            </a:r>
            <a:r>
              <a:rPr lang="en-GB" sz="2400" b="1">
                <a:solidFill>
                  <a:schemeClr val="tx1"/>
                </a:solidFill>
                <a:latin typeface="+mj-lt"/>
              </a:rPr>
              <a:t>university mathematician</a:t>
            </a:r>
            <a:r>
              <a:rPr lang="en-GB" sz="2400" b="1" kern="1200">
                <a:solidFill>
                  <a:schemeClr val="tx1"/>
                </a:solidFill>
                <a:latin typeface="+mn-lt"/>
                <a:ea typeface="+mn-ea"/>
                <a:cs typeface="+mn-cs"/>
              </a:rPr>
              <a:t>.</a:t>
            </a:r>
          </a:p>
          <a:p>
            <a:pPr marL="342900" indent="-342900">
              <a:lnSpc>
                <a:spcPct val="150000"/>
              </a:lnSpc>
              <a:buFont typeface="Arial" panose="020B0604020202020204" pitchFamily="34" charset="0"/>
              <a:buChar char="•"/>
            </a:pPr>
            <a:r>
              <a:rPr lang="en-GB" sz="2400" b="1">
                <a:solidFill>
                  <a:schemeClr val="tx1"/>
                </a:solidFill>
                <a:latin typeface="+mn-lt"/>
              </a:rPr>
              <a:t>sometimes think on </a:t>
            </a:r>
            <a:r>
              <a:rPr lang="en-GB" sz="2400" b="1">
                <a:solidFill>
                  <a:schemeClr val="tx1"/>
                </a:solidFill>
                <a:latin typeface="+mj-lt"/>
              </a:rPr>
              <a:t>our own</a:t>
            </a:r>
            <a:r>
              <a:rPr lang="en-GB" sz="2400" b="1">
                <a:solidFill>
                  <a:schemeClr val="tx1"/>
                </a:solidFill>
                <a:latin typeface="+mn-lt"/>
              </a:rPr>
              <a:t>, sometimes think </a:t>
            </a:r>
            <a:r>
              <a:rPr lang="en-GB" sz="2400" b="1">
                <a:solidFill>
                  <a:schemeClr val="tx1"/>
                </a:solidFill>
                <a:latin typeface="+mj-lt"/>
              </a:rPr>
              <a:t>in a team</a:t>
            </a:r>
            <a:r>
              <a:rPr lang="en-GB" sz="2400" b="1" kern="1200">
                <a:solidFill>
                  <a:schemeClr val="tx1"/>
                </a:solidFill>
                <a:latin typeface="+mn-lt"/>
                <a:ea typeface="+mn-ea"/>
                <a:cs typeface="+mn-cs"/>
              </a:rPr>
              <a:t>.</a:t>
            </a:r>
          </a:p>
          <a:p>
            <a:pPr marL="342900" indent="-342900">
              <a:lnSpc>
                <a:spcPct val="150000"/>
              </a:lnSpc>
              <a:buFont typeface="Arial" panose="020B0604020202020204" pitchFamily="34" charset="0"/>
              <a:buChar char="•"/>
            </a:pPr>
            <a:r>
              <a:rPr lang="en-GB" sz="2400" b="1">
                <a:solidFill>
                  <a:schemeClr val="tx1"/>
                </a:solidFill>
                <a:latin typeface="+mn-lt"/>
              </a:rPr>
              <a:t>enjoy getting </a:t>
            </a:r>
            <a:r>
              <a:rPr lang="en-GB" sz="2400" b="1" kern="1200">
                <a:solidFill>
                  <a:schemeClr val="tx1"/>
                </a:solidFill>
                <a:latin typeface="+mj-lt"/>
                <a:ea typeface="+mn-ea"/>
                <a:cs typeface="+mn-cs"/>
              </a:rPr>
              <a:t>stuck</a:t>
            </a:r>
            <a:r>
              <a:rPr lang="en-GB" sz="2400" b="1">
                <a:solidFill>
                  <a:schemeClr val="tx1"/>
                </a:solidFill>
                <a:latin typeface="+mn-lt"/>
              </a:rPr>
              <a:t> as well as getting </a:t>
            </a:r>
            <a:r>
              <a:rPr lang="en-GB" sz="2400" b="1" kern="1200">
                <a:solidFill>
                  <a:schemeClr val="tx1"/>
                </a:solidFill>
                <a:latin typeface="+mj-lt"/>
                <a:ea typeface="+mn-ea"/>
                <a:cs typeface="+mn-cs"/>
              </a:rPr>
              <a:t>unstuck</a:t>
            </a:r>
            <a:r>
              <a:rPr lang="en-GB" sz="2400" b="1" kern="1200">
                <a:solidFill>
                  <a:schemeClr val="tx1"/>
                </a:solidFill>
                <a:latin typeface="+mn-lt"/>
                <a:ea typeface="+mn-ea"/>
                <a:cs typeface="+mn-cs"/>
              </a:rPr>
              <a:t>.</a:t>
            </a:r>
          </a:p>
          <a:p>
            <a:pPr marL="342900" lvl="0" indent="-342900">
              <a:lnSpc>
                <a:spcPct val="150000"/>
              </a:lnSpc>
              <a:buFont typeface="Arial" panose="020B0604020202020204" pitchFamily="34" charset="0"/>
              <a:buChar char="•"/>
            </a:pPr>
            <a:r>
              <a:rPr lang="en-GB" sz="2400" b="1">
                <a:solidFill>
                  <a:schemeClr val="tx1"/>
                </a:solidFill>
                <a:latin typeface="+mn-lt"/>
              </a:rPr>
              <a:t>have </a:t>
            </a:r>
            <a:r>
              <a:rPr lang="en-GB" sz="2400" b="1" kern="1200">
                <a:solidFill>
                  <a:schemeClr val="tx1"/>
                </a:solidFill>
                <a:latin typeface="+mj-lt"/>
                <a:ea typeface="+mn-ea"/>
                <a:cs typeface="+mn-cs"/>
              </a:rPr>
              <a:t>fun</a:t>
            </a:r>
            <a:r>
              <a:rPr lang="en-GB" sz="2400" b="1">
                <a:solidFill>
                  <a:schemeClr val="tx1"/>
                </a:solidFill>
                <a:latin typeface="+mn-lt"/>
              </a:rPr>
              <a:t> ourselves, and make it fun for everyone else too!</a:t>
            </a:r>
          </a:p>
        </p:txBody>
      </p:sp>
      <p:pic>
        <p:nvPicPr>
          <p:cNvPr id="4" name="Graphic 2" descr="Hike with solid fill">
            <a:extLst>
              <a:ext uri="{FF2B5EF4-FFF2-40B4-BE49-F238E27FC236}">
                <a16:creationId xmlns:a16="http://schemas.microsoft.com/office/drawing/2014/main" id="{8EC700F8-D171-CF75-1E9E-6BCCAF63A1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45159" y="1845561"/>
            <a:ext cx="1388321" cy="1388321"/>
          </a:xfrm>
          <a:prstGeom prst="rect">
            <a:avLst/>
          </a:prstGeom>
        </p:spPr>
      </p:pic>
      <p:pic>
        <p:nvPicPr>
          <p:cNvPr id="7" name="Graphic 5" descr="Mountains with solid fill">
            <a:extLst>
              <a:ext uri="{FF2B5EF4-FFF2-40B4-BE49-F238E27FC236}">
                <a16:creationId xmlns:a16="http://schemas.microsoft.com/office/drawing/2014/main" id="{084AFD12-B379-78F1-4DD3-D7130BD513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27263" y="1213426"/>
            <a:ext cx="1083258" cy="1083258"/>
          </a:xfrm>
          <a:prstGeom prst="rect">
            <a:avLst/>
          </a:prstGeom>
        </p:spPr>
      </p:pic>
      <p:pic>
        <p:nvPicPr>
          <p:cNvPr id="11" name="Graphic 1" descr="Hike with solid fill">
            <a:extLst>
              <a:ext uri="{FF2B5EF4-FFF2-40B4-BE49-F238E27FC236}">
                <a16:creationId xmlns:a16="http://schemas.microsoft.com/office/drawing/2014/main" id="{2BDD6F68-6933-A54C-63D5-08EB308F72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08274" y="2246427"/>
            <a:ext cx="987455" cy="987455"/>
          </a:xfrm>
          <a:prstGeom prst="rect">
            <a:avLst/>
          </a:prstGeom>
        </p:spPr>
      </p:pic>
      <p:pic>
        <p:nvPicPr>
          <p:cNvPr id="12" name="Graphic 4" descr="Hike with solid fill">
            <a:extLst>
              <a:ext uri="{FF2B5EF4-FFF2-40B4-BE49-F238E27FC236}">
                <a16:creationId xmlns:a16="http://schemas.microsoft.com/office/drawing/2014/main" id="{494A93FA-1765-3C2E-8D9C-0A652178307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77149" y="2246427"/>
            <a:ext cx="987455" cy="987455"/>
          </a:xfrm>
          <a:prstGeom prst="rect">
            <a:avLst/>
          </a:prstGeom>
        </p:spPr>
      </p:pic>
      <p:pic>
        <p:nvPicPr>
          <p:cNvPr id="13" name="Graphic 6" descr="Hike with solid fill">
            <a:extLst>
              <a:ext uri="{FF2B5EF4-FFF2-40B4-BE49-F238E27FC236}">
                <a16:creationId xmlns:a16="http://schemas.microsoft.com/office/drawing/2014/main" id="{BB54B753-8C2D-B5F4-B7FE-79A4682671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14035" y="2246427"/>
            <a:ext cx="987455" cy="987455"/>
          </a:xfrm>
          <a:prstGeom prst="rect">
            <a:avLst/>
          </a:prstGeom>
        </p:spPr>
      </p:pic>
    </p:spTree>
    <p:extLst>
      <p:ext uri="{BB962C8B-B14F-4D97-AF65-F5344CB8AC3E}">
        <p14:creationId xmlns:p14="http://schemas.microsoft.com/office/powerpoint/2010/main" val="1623064972"/>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2P intro">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9EF65A9-8989-4E61-A866-E89492561BF3}"/>
              </a:ext>
            </a:extLst>
          </p:cNvPr>
          <p:cNvSpPr txBox="1">
            <a:spLocks/>
          </p:cNvSpPr>
          <p:nvPr/>
        </p:nvSpPr>
        <p:spPr>
          <a:xfrm>
            <a:off x="972000" y="612000"/>
            <a:ext cx="10515600" cy="78269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solidFill>
                  <a:schemeClr val="tx1"/>
                </a:solidFill>
                <a:latin typeface="+mj-lt"/>
              </a:rPr>
              <a:t>Problems to ponder</a:t>
            </a:r>
          </a:p>
        </p:txBody>
      </p:sp>
      <p:sp>
        <p:nvSpPr>
          <p:cNvPr id="2" name="TextBox 1">
            <a:extLst>
              <a:ext uri="{FF2B5EF4-FFF2-40B4-BE49-F238E27FC236}">
                <a16:creationId xmlns:a16="http://schemas.microsoft.com/office/drawing/2014/main" id="{6BDA9E73-747E-E294-A2F4-6A3D3D987869}"/>
              </a:ext>
            </a:extLst>
          </p:cNvPr>
          <p:cNvSpPr txBox="1"/>
          <p:nvPr/>
        </p:nvSpPr>
        <p:spPr>
          <a:xfrm>
            <a:off x="972000" y="1404000"/>
            <a:ext cx="9554291" cy="2308324"/>
          </a:xfrm>
          <a:prstGeom prst="rect">
            <a:avLst/>
          </a:prstGeom>
          <a:noFill/>
        </p:spPr>
        <p:txBody>
          <a:bodyPr wrap="square">
            <a:spAutoFit/>
          </a:bodyPr>
          <a:lstStyle/>
          <a:p>
            <a:pPr marL="0" indent="0">
              <a:buFont typeface="Arial" panose="020B0604020202020204" pitchFamily="34" charset="0"/>
              <a:buNone/>
            </a:pPr>
            <a:r>
              <a:rPr lang="en-GB" sz="2400" b="1">
                <a:solidFill>
                  <a:schemeClr val="tx1"/>
                </a:solidFill>
                <a:latin typeface="+mn-lt"/>
              </a:rPr>
              <a:t>Every so often I suggest some questions you can work on by yourself, or together with your friends. </a:t>
            </a:r>
          </a:p>
          <a:p>
            <a:pPr marL="0" indent="0">
              <a:buFont typeface="Arial" panose="020B0604020202020204" pitchFamily="34" charset="0"/>
              <a:buNone/>
            </a:pPr>
            <a:endParaRPr lang="en-GB" sz="2400" b="1">
              <a:solidFill>
                <a:schemeClr val="tx1"/>
              </a:solidFill>
              <a:latin typeface="+mn-lt"/>
            </a:endParaRPr>
          </a:p>
          <a:p>
            <a:pPr marL="0" indent="0">
              <a:buFont typeface="Arial" panose="020B0604020202020204" pitchFamily="34" charset="0"/>
              <a:buNone/>
            </a:pPr>
            <a:r>
              <a:rPr lang="en-GB" sz="2400" b="1">
                <a:solidFill>
                  <a:schemeClr val="tx1"/>
                </a:solidFill>
                <a:latin typeface="+mn-lt"/>
              </a:rPr>
              <a:t>These might follow on from what we’ve been exploring together or give you an opportunity to practice your mathematical skills and techniques: a workout in the maths gym!</a:t>
            </a:r>
          </a:p>
        </p:txBody>
      </p:sp>
      <p:pic>
        <p:nvPicPr>
          <p:cNvPr id="4" name="Graphic 3" descr="Thought with solid fill">
            <a:extLst>
              <a:ext uri="{FF2B5EF4-FFF2-40B4-BE49-F238E27FC236}">
                <a16:creationId xmlns:a16="http://schemas.microsoft.com/office/drawing/2014/main" id="{A5F83C85-6194-7EAD-7CC0-A27372664F8A}"/>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0000" y="194289"/>
            <a:ext cx="914400" cy="914400"/>
          </a:xfrm>
          <a:prstGeom prst="rect">
            <a:avLst/>
          </a:prstGeom>
        </p:spPr>
      </p:pic>
    </p:spTree>
    <p:extLst>
      <p:ext uri="{BB962C8B-B14F-4D97-AF65-F5344CB8AC3E}">
        <p14:creationId xmlns:p14="http://schemas.microsoft.com/office/powerpoint/2010/main" val="331902893"/>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P2P conten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9EF65A9-8989-4E61-A866-E89492561BF3}"/>
              </a:ext>
            </a:extLst>
          </p:cNvPr>
          <p:cNvSpPr txBox="1">
            <a:spLocks/>
          </p:cNvSpPr>
          <p:nvPr/>
        </p:nvSpPr>
        <p:spPr>
          <a:xfrm>
            <a:off x="972000" y="612000"/>
            <a:ext cx="10515600" cy="7365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solidFill>
                  <a:schemeClr val="tx1"/>
                </a:solidFill>
                <a:latin typeface="+mj-lt"/>
              </a:rPr>
              <a:t>Problems to ponder</a:t>
            </a:r>
          </a:p>
        </p:txBody>
      </p:sp>
      <p:sp>
        <p:nvSpPr>
          <p:cNvPr id="6" name="Text Placeholder 5">
            <a:extLst>
              <a:ext uri="{FF2B5EF4-FFF2-40B4-BE49-F238E27FC236}">
                <a16:creationId xmlns:a16="http://schemas.microsoft.com/office/drawing/2014/main" id="{E43100EE-15E4-8998-2362-F3286D7A2C09}"/>
              </a:ext>
            </a:extLst>
          </p:cNvPr>
          <p:cNvSpPr>
            <a:spLocks noGrp="1"/>
          </p:cNvSpPr>
          <p:nvPr>
            <p:ph type="body" sz="quarter" idx="13" hasCustomPrompt="1"/>
          </p:nvPr>
        </p:nvSpPr>
        <p:spPr>
          <a:xfrm>
            <a:off x="972000" y="1404000"/>
            <a:ext cx="10260012" cy="4432300"/>
          </a:xfrm>
          <a:prstGeom prst="rect">
            <a:avLst/>
          </a:prstGeom>
        </p:spPr>
        <p:txBody>
          <a:bodyPr>
            <a:normAutofit/>
          </a:bodyPr>
          <a:lstStyle>
            <a:lvl1pPr marL="0" indent="0">
              <a:lnSpc>
                <a:spcPct val="100000"/>
              </a:lnSpc>
              <a:buNone/>
              <a:defRPr sz="2400" b="1">
                <a:solidFill>
                  <a:schemeClr val="tx1"/>
                </a:solidFill>
                <a:latin typeface="+mn-lt"/>
              </a:defRPr>
            </a:lvl1pPr>
            <a:lvl2pPr marL="800100" indent="-342900">
              <a:lnSpc>
                <a:spcPct val="100000"/>
              </a:lnSpc>
              <a:buFont typeface="Arial" panose="020B0604020202020204" pitchFamily="34" charset="0"/>
              <a:buChar char="•"/>
              <a:defRPr sz="2400" b="1">
                <a:solidFill>
                  <a:schemeClr val="tx1"/>
                </a:solidFill>
                <a:latin typeface="+mn-lt"/>
              </a:defRPr>
            </a:lvl2pPr>
            <a:lvl3pPr>
              <a:lnSpc>
                <a:spcPct val="100000"/>
              </a:lnSpc>
              <a:defRPr sz="2400" b="1">
                <a:solidFill>
                  <a:schemeClr val="tx1"/>
                </a:solidFill>
                <a:latin typeface="+mn-lt"/>
              </a:defRPr>
            </a:lvl3pPr>
            <a:lvl4pPr>
              <a:lnSpc>
                <a:spcPct val="100000"/>
              </a:lnSpc>
              <a:defRPr sz="2400" b="1">
                <a:solidFill>
                  <a:schemeClr val="tx1"/>
                </a:solidFill>
                <a:latin typeface="+mn-lt"/>
              </a:defRPr>
            </a:lvl4pPr>
            <a:lvl5pPr>
              <a:lnSpc>
                <a:spcPct val="100000"/>
              </a:lnSpc>
              <a:defRPr sz="2400" b="1">
                <a:solidFill>
                  <a:schemeClr val="tx1"/>
                </a:solidFill>
                <a:latin typeface="+mn-lt"/>
              </a:defRPr>
            </a:lvl5pPr>
          </a:lstStyle>
          <a:p>
            <a:pPr lvl="0"/>
            <a:r>
              <a:rPr lang="en-US"/>
              <a:t>Regular text in Abadi extra light bold</a:t>
            </a:r>
          </a:p>
          <a:p>
            <a:pPr lvl="1"/>
            <a:r>
              <a:rPr lang="en-US"/>
              <a:t>Second level</a:t>
            </a:r>
          </a:p>
          <a:p>
            <a:pPr lvl="2"/>
            <a:r>
              <a:rPr lang="en-US"/>
              <a:t>Third level</a:t>
            </a:r>
          </a:p>
          <a:p>
            <a:pPr lvl="3"/>
            <a:r>
              <a:rPr lang="en-US"/>
              <a:t>Fourth level</a:t>
            </a:r>
          </a:p>
          <a:p>
            <a:pPr lvl="4"/>
            <a:r>
              <a:rPr lang="en-US"/>
              <a:t>Fifth level</a:t>
            </a:r>
            <a:endParaRPr lang="en-GB"/>
          </a:p>
        </p:txBody>
      </p:sp>
      <p:pic>
        <p:nvPicPr>
          <p:cNvPr id="2" name="Graphic 1" descr="Thought with solid fill">
            <a:extLst>
              <a:ext uri="{FF2B5EF4-FFF2-40B4-BE49-F238E27FC236}">
                <a16:creationId xmlns:a16="http://schemas.microsoft.com/office/drawing/2014/main" id="{9D3AB400-05DB-BC8F-D60E-217C6ABDD409}"/>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0000" y="194289"/>
            <a:ext cx="914400" cy="914400"/>
          </a:xfrm>
          <a:prstGeom prst="rect">
            <a:avLst/>
          </a:prstGeom>
        </p:spPr>
      </p:pic>
    </p:spTree>
    <p:extLst>
      <p:ext uri="{BB962C8B-B14F-4D97-AF65-F5344CB8AC3E}">
        <p14:creationId xmlns:p14="http://schemas.microsoft.com/office/powerpoint/2010/main" val="3584128250"/>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Main slide yellow">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99E2C572-0767-4771-8935-1004E1B1524A}"/>
              </a:ext>
            </a:extLst>
          </p:cNvPr>
          <p:cNvSpPr>
            <a:spLocks noGrp="1"/>
          </p:cNvSpPr>
          <p:nvPr>
            <p:ph type="body" sz="quarter" idx="10" hasCustomPrompt="1"/>
          </p:nvPr>
        </p:nvSpPr>
        <p:spPr>
          <a:xfrm>
            <a:off x="972000" y="612000"/>
            <a:ext cx="7053262" cy="524383"/>
          </a:xfrm>
          <a:prstGeom prst="rect">
            <a:avLst/>
          </a:prstGeom>
        </p:spPr>
        <p:txBody>
          <a:bodyPr/>
          <a:lstStyle>
            <a:lvl1pPr marL="0" indent="0">
              <a:buNone/>
              <a:defRPr sz="4000" b="1">
                <a:solidFill>
                  <a:schemeClr val="tx1"/>
                </a:solidFill>
                <a:latin typeface="+mj-lt"/>
              </a:defRPr>
            </a:lvl1pPr>
          </a:lstStyle>
          <a:p>
            <a:pPr lvl="0"/>
            <a:r>
              <a:rPr lang="en-US"/>
              <a:t>Slide title in Abadi bold</a:t>
            </a:r>
            <a:endParaRPr lang="en-GB"/>
          </a:p>
        </p:txBody>
      </p:sp>
      <p:sp>
        <p:nvSpPr>
          <p:cNvPr id="7" name="Text Placeholder 5">
            <a:extLst>
              <a:ext uri="{FF2B5EF4-FFF2-40B4-BE49-F238E27FC236}">
                <a16:creationId xmlns:a16="http://schemas.microsoft.com/office/drawing/2014/main" id="{D664FC4D-099A-4CE6-86D0-782B8F4D47CD}"/>
              </a:ext>
            </a:extLst>
          </p:cNvPr>
          <p:cNvSpPr>
            <a:spLocks noGrp="1"/>
          </p:cNvSpPr>
          <p:nvPr>
            <p:ph type="body" sz="quarter" idx="13" hasCustomPrompt="1"/>
          </p:nvPr>
        </p:nvSpPr>
        <p:spPr>
          <a:xfrm>
            <a:off x="972000" y="1404000"/>
            <a:ext cx="10260012" cy="4432300"/>
          </a:xfrm>
          <a:prstGeom prst="rect">
            <a:avLst/>
          </a:prstGeom>
        </p:spPr>
        <p:txBody>
          <a:bodyPr>
            <a:normAutofit/>
          </a:bodyPr>
          <a:lstStyle>
            <a:lvl1pPr marL="0" indent="0">
              <a:lnSpc>
                <a:spcPct val="100000"/>
              </a:lnSpc>
              <a:buNone/>
              <a:defRPr sz="2400" b="1">
                <a:solidFill>
                  <a:schemeClr val="tx1"/>
                </a:solidFill>
                <a:latin typeface="+mn-lt"/>
              </a:defRPr>
            </a:lvl1pPr>
            <a:lvl2pPr marL="800100" indent="-342900">
              <a:lnSpc>
                <a:spcPct val="100000"/>
              </a:lnSpc>
              <a:buFont typeface="Arial" panose="020B0604020202020204" pitchFamily="34" charset="0"/>
              <a:buChar char="•"/>
              <a:defRPr sz="2400" b="1">
                <a:solidFill>
                  <a:schemeClr val="tx1"/>
                </a:solidFill>
                <a:latin typeface="Abadi Extra Light" panose="020B0204020104020204" pitchFamily="34" charset="0"/>
              </a:defRPr>
            </a:lvl2pPr>
            <a:lvl3pPr>
              <a:lnSpc>
                <a:spcPct val="100000"/>
              </a:lnSpc>
              <a:defRPr sz="2400" b="1">
                <a:solidFill>
                  <a:schemeClr val="tx1"/>
                </a:solidFill>
                <a:latin typeface="Abadi Extra Light" panose="020B0204020104020204" pitchFamily="34" charset="0"/>
              </a:defRPr>
            </a:lvl3pPr>
            <a:lvl4pPr>
              <a:lnSpc>
                <a:spcPct val="100000"/>
              </a:lnSpc>
              <a:defRPr sz="2400" b="1">
                <a:solidFill>
                  <a:schemeClr val="tx1"/>
                </a:solidFill>
                <a:latin typeface="Abadi Extra Light" panose="020B0204020104020204" pitchFamily="34" charset="0"/>
              </a:defRPr>
            </a:lvl4pPr>
            <a:lvl5pPr>
              <a:lnSpc>
                <a:spcPct val="100000"/>
              </a:lnSpc>
              <a:defRPr sz="2400" b="1">
                <a:solidFill>
                  <a:schemeClr val="tx1"/>
                </a:solidFill>
                <a:latin typeface="Abadi Extra Light" panose="020B0204020104020204" pitchFamily="34" charset="0"/>
              </a:defRPr>
            </a:lvl5pPr>
          </a:lstStyle>
          <a:p>
            <a:pPr lvl="0"/>
            <a:r>
              <a:rPr lang="en-US"/>
              <a:t>Regular text in Abadi extra light bold</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70354928"/>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Main slide RG">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3C9475C7-49B5-0679-46AA-A95E11CCA396}"/>
              </a:ext>
            </a:extLst>
          </p:cNvPr>
          <p:cNvSpPr>
            <a:spLocks noGrp="1"/>
          </p:cNvSpPr>
          <p:nvPr>
            <p:ph type="body" sz="quarter" idx="10" hasCustomPrompt="1"/>
          </p:nvPr>
        </p:nvSpPr>
        <p:spPr>
          <a:xfrm>
            <a:off x="972000" y="612000"/>
            <a:ext cx="7053262" cy="524383"/>
          </a:xfrm>
          <a:prstGeom prst="rect">
            <a:avLst/>
          </a:prstGeom>
        </p:spPr>
        <p:txBody>
          <a:bodyPr/>
          <a:lstStyle>
            <a:lvl1pPr marL="0" indent="0">
              <a:buNone/>
              <a:defRPr sz="4000" b="1">
                <a:solidFill>
                  <a:schemeClr val="tx1"/>
                </a:solidFill>
                <a:latin typeface="+mj-lt"/>
              </a:defRPr>
            </a:lvl1pPr>
          </a:lstStyle>
          <a:p>
            <a:pPr lvl="0"/>
            <a:r>
              <a:rPr lang="en-US"/>
              <a:t>Task title (rapid graspers)</a:t>
            </a:r>
            <a:endParaRPr lang="en-GB"/>
          </a:p>
        </p:txBody>
      </p:sp>
      <p:sp>
        <p:nvSpPr>
          <p:cNvPr id="3" name="Text Placeholder 5">
            <a:extLst>
              <a:ext uri="{FF2B5EF4-FFF2-40B4-BE49-F238E27FC236}">
                <a16:creationId xmlns:a16="http://schemas.microsoft.com/office/drawing/2014/main" id="{8EE6E96C-6D3D-C866-CEF6-71C314894BCE}"/>
              </a:ext>
            </a:extLst>
          </p:cNvPr>
          <p:cNvSpPr>
            <a:spLocks noGrp="1"/>
          </p:cNvSpPr>
          <p:nvPr>
            <p:ph type="body" sz="quarter" idx="13" hasCustomPrompt="1"/>
          </p:nvPr>
        </p:nvSpPr>
        <p:spPr>
          <a:xfrm>
            <a:off x="972000" y="1404000"/>
            <a:ext cx="10260012" cy="4432300"/>
          </a:xfrm>
          <a:prstGeom prst="rect">
            <a:avLst/>
          </a:prstGeom>
        </p:spPr>
        <p:txBody>
          <a:bodyPr>
            <a:normAutofit/>
          </a:bodyPr>
          <a:lstStyle>
            <a:lvl1pPr marL="0" indent="0">
              <a:lnSpc>
                <a:spcPct val="100000"/>
              </a:lnSpc>
              <a:buNone/>
              <a:defRPr sz="2400" b="1">
                <a:solidFill>
                  <a:schemeClr val="tx1"/>
                </a:solidFill>
                <a:latin typeface="+mn-lt"/>
              </a:defRPr>
            </a:lvl1pPr>
            <a:lvl2pPr marL="800100" indent="-342900">
              <a:lnSpc>
                <a:spcPct val="100000"/>
              </a:lnSpc>
              <a:buFont typeface="Arial" panose="020B0604020202020204" pitchFamily="34" charset="0"/>
              <a:buChar char="•"/>
              <a:defRPr sz="2400" b="1">
                <a:solidFill>
                  <a:schemeClr val="tx1"/>
                </a:solidFill>
                <a:latin typeface="Abadi Extra Light" panose="020B0204020104020204" pitchFamily="34" charset="0"/>
              </a:defRPr>
            </a:lvl2pPr>
            <a:lvl3pPr>
              <a:lnSpc>
                <a:spcPct val="100000"/>
              </a:lnSpc>
              <a:defRPr sz="2400" b="1">
                <a:solidFill>
                  <a:schemeClr val="tx1"/>
                </a:solidFill>
                <a:latin typeface="Abadi Extra Light" panose="020B0204020104020204" pitchFamily="34" charset="0"/>
              </a:defRPr>
            </a:lvl3pPr>
            <a:lvl4pPr>
              <a:lnSpc>
                <a:spcPct val="100000"/>
              </a:lnSpc>
              <a:defRPr sz="2400" b="1">
                <a:solidFill>
                  <a:schemeClr val="tx1"/>
                </a:solidFill>
                <a:latin typeface="Abadi Extra Light" panose="020B0204020104020204" pitchFamily="34" charset="0"/>
              </a:defRPr>
            </a:lvl4pPr>
            <a:lvl5pPr>
              <a:lnSpc>
                <a:spcPct val="100000"/>
              </a:lnSpc>
              <a:defRPr sz="2400" b="1">
                <a:solidFill>
                  <a:schemeClr val="tx1"/>
                </a:solidFill>
                <a:latin typeface="Abadi Extra Light" panose="020B0204020104020204" pitchFamily="34" charset="0"/>
              </a:defRPr>
            </a:lvl5pPr>
          </a:lstStyle>
          <a:p>
            <a:pPr lvl="0"/>
            <a:r>
              <a:rPr lang="en-US"/>
              <a:t>Regular text in Abadi extra light bold</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26104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Title Slide-02">
    <p:bg>
      <p:bgPr>
        <a:solidFill>
          <a:schemeClr val="tx1"/>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7DC83D34-09E7-B8FE-679F-C6D01E6DA91A}"/>
              </a:ext>
            </a:extLst>
          </p:cNvPr>
          <p:cNvSpPr>
            <a:spLocks noGrp="1"/>
          </p:cNvSpPr>
          <p:nvPr>
            <p:ph type="pic" sz="quarter" idx="13"/>
          </p:nvPr>
        </p:nvSpPr>
        <p:spPr>
          <a:xfrm>
            <a:off x="7473862" y="0"/>
            <a:ext cx="4718138" cy="6858000"/>
          </a:xfrm>
          <a:custGeom>
            <a:avLst/>
            <a:gdLst>
              <a:gd name="connsiteX0" fmla="*/ 2205305 w 4718138"/>
              <a:gd name="connsiteY0" fmla="*/ 0 h 6858000"/>
              <a:gd name="connsiteX1" fmla="*/ 4656634 w 4718138"/>
              <a:gd name="connsiteY1" fmla="*/ 0 h 6858000"/>
              <a:gd name="connsiteX2" fmla="*/ 4718138 w 4718138"/>
              <a:gd name="connsiteY2" fmla="*/ 4194 h 6858000"/>
              <a:gd name="connsiteX3" fmla="*/ 4718138 w 4718138"/>
              <a:gd name="connsiteY3" fmla="*/ 6858000 h 6858000"/>
              <a:gd name="connsiteX4" fmla="*/ 2143672 w 4718138"/>
              <a:gd name="connsiteY4" fmla="*/ 6858000 h 6858000"/>
              <a:gd name="connsiteX5" fmla="*/ 1871600 w 4718138"/>
              <a:gd name="connsiteY5" fmla="*/ 6723934 h 6858000"/>
              <a:gd name="connsiteX6" fmla="*/ 138133 w 4718138"/>
              <a:gd name="connsiteY6" fmla="*/ 4990467 h 6858000"/>
              <a:gd name="connsiteX7" fmla="*/ 0 w 4718138"/>
              <a:gd name="connsiteY7" fmla="*/ 4656889 h 6858000"/>
              <a:gd name="connsiteX8" fmla="*/ 0 w 4718138"/>
              <a:gd name="connsiteY8" fmla="*/ 2205306 h 6858000"/>
              <a:gd name="connsiteX9" fmla="*/ 138133 w 4718138"/>
              <a:gd name="connsiteY9" fmla="*/ 1871728 h 6858000"/>
              <a:gd name="connsiteX10" fmla="*/ 1871727 w 4718138"/>
              <a:gd name="connsiteY10" fmla="*/ 138133 h 6858000"/>
              <a:gd name="connsiteX11" fmla="*/ 2205305 w 4718138"/>
              <a:gd name="connsiteY1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18138" h="6858000">
                <a:moveTo>
                  <a:pt x="2205305" y="0"/>
                </a:moveTo>
                <a:lnTo>
                  <a:pt x="4656634" y="0"/>
                </a:lnTo>
                <a:lnTo>
                  <a:pt x="4718138" y="4194"/>
                </a:lnTo>
                <a:lnTo>
                  <a:pt x="4718138" y="6858000"/>
                </a:lnTo>
                <a:lnTo>
                  <a:pt x="2143672" y="6858000"/>
                </a:lnTo>
                <a:cubicBezTo>
                  <a:pt x="2041249" y="6844530"/>
                  <a:pt x="1945432" y="6797766"/>
                  <a:pt x="1871600" y="6723934"/>
                </a:cubicBezTo>
                <a:lnTo>
                  <a:pt x="138133" y="4990467"/>
                </a:lnTo>
                <a:cubicBezTo>
                  <a:pt x="49689" y="4902022"/>
                  <a:pt x="0" y="4782060"/>
                  <a:pt x="0" y="4656889"/>
                </a:cubicBezTo>
                <a:lnTo>
                  <a:pt x="0" y="2205306"/>
                </a:lnTo>
                <a:cubicBezTo>
                  <a:pt x="0" y="2080261"/>
                  <a:pt x="49689" y="1960174"/>
                  <a:pt x="138133" y="1871728"/>
                </a:cubicBezTo>
                <a:lnTo>
                  <a:pt x="1871727" y="138133"/>
                </a:lnTo>
                <a:cubicBezTo>
                  <a:pt x="1960174" y="49687"/>
                  <a:pt x="2080134" y="0"/>
                  <a:pt x="2205305" y="0"/>
                </a:cubicBezTo>
                <a:close/>
              </a:path>
            </a:pathLst>
          </a:custGeom>
          <a:solidFill>
            <a:schemeClr val="bg1"/>
          </a:solidFill>
        </p:spPr>
        <p:txBody>
          <a:bodyPr wrap="square" anchor="ctr">
            <a:noAutofit/>
          </a:bodyPr>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409B74E1-1AE0-474C-55ED-677060E8A45D}"/>
              </a:ext>
            </a:extLst>
          </p:cNvPr>
          <p:cNvSpPr>
            <a:spLocks noGrp="1"/>
          </p:cNvSpPr>
          <p:nvPr>
            <p:ph type="ctrTitle" hasCustomPrompt="1"/>
          </p:nvPr>
        </p:nvSpPr>
        <p:spPr>
          <a:xfrm>
            <a:off x="1415480" y="1547761"/>
            <a:ext cx="5211744" cy="1648285"/>
          </a:xfrm>
        </p:spPr>
        <p:txBody>
          <a:bodyPr anchor="b">
            <a:normAutofit/>
          </a:bodyPr>
          <a:lstStyle>
            <a:lvl1pPr algn="l">
              <a:defRPr sz="2800"/>
            </a:lvl1pPr>
          </a:lstStyle>
          <a:p>
            <a:r>
              <a:rPr lang="en-US"/>
              <a:t>Click to edit Master title style</a:t>
            </a:r>
            <a:br>
              <a:rPr lang="en-US"/>
            </a:br>
            <a:r>
              <a:rPr lang="en-US"/>
              <a:t>Click to edit Master title style</a:t>
            </a:r>
          </a:p>
        </p:txBody>
      </p:sp>
      <p:sp>
        <p:nvSpPr>
          <p:cNvPr id="3" name="Subtitle 2">
            <a:extLst>
              <a:ext uri="{FF2B5EF4-FFF2-40B4-BE49-F238E27FC236}">
                <a16:creationId xmlns:a16="http://schemas.microsoft.com/office/drawing/2014/main" id="{8B93B9D5-245E-E1E5-EECF-E0EFA716F218}"/>
              </a:ext>
            </a:extLst>
          </p:cNvPr>
          <p:cNvSpPr>
            <a:spLocks noGrp="1"/>
          </p:cNvSpPr>
          <p:nvPr>
            <p:ph type="subTitle" idx="1"/>
          </p:nvPr>
        </p:nvSpPr>
        <p:spPr>
          <a:xfrm>
            <a:off x="1415479" y="3774568"/>
            <a:ext cx="5211745" cy="305310"/>
          </a:xfr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705314-19A9-46AE-758D-AFF48B667981}"/>
              </a:ext>
            </a:extLst>
          </p:cNvPr>
          <p:cNvSpPr>
            <a:spLocks noGrp="1"/>
          </p:cNvSpPr>
          <p:nvPr>
            <p:ph type="dt" sz="half" idx="10"/>
          </p:nvPr>
        </p:nvSpPr>
        <p:spPr/>
        <p:txBody>
          <a:bodyPr/>
          <a:lstStyle>
            <a:lvl1pPr>
              <a:defRPr>
                <a:solidFill>
                  <a:schemeClr val="bg1"/>
                </a:solidFill>
              </a:defRPr>
            </a:lvl1pPr>
          </a:lstStyle>
          <a:p>
            <a:fld id="{6294C153-3C18-409E-A385-B886048C589C}" type="datetime3">
              <a:rPr lang="en-GB" smtClean="0"/>
              <a:t>30 August, 2024</a:t>
            </a:fld>
            <a:endParaRPr lang="en-US"/>
          </a:p>
        </p:txBody>
      </p:sp>
      <p:pic>
        <p:nvPicPr>
          <p:cNvPr id="10" name="Image" descr="Image">
            <a:extLst>
              <a:ext uri="{FF2B5EF4-FFF2-40B4-BE49-F238E27FC236}">
                <a16:creationId xmlns:a16="http://schemas.microsoft.com/office/drawing/2014/main" id="{0CB5DBC9-61B6-B6A7-9DFD-B229CB681E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1" y="4859748"/>
            <a:ext cx="3746986" cy="1998253"/>
          </a:xfrm>
          <a:prstGeom prst="rect">
            <a:avLst/>
          </a:prstGeom>
          <a:ln w="12700">
            <a:miter lim="400000"/>
          </a:ln>
        </p:spPr>
      </p:pic>
      <p:pic>
        <p:nvPicPr>
          <p:cNvPr id="11" name="Image" descr="Image">
            <a:extLst>
              <a:ext uri="{FF2B5EF4-FFF2-40B4-BE49-F238E27FC236}">
                <a16:creationId xmlns:a16="http://schemas.microsoft.com/office/drawing/2014/main" id="{8128D0DA-9C42-5CA9-C6B9-8A9520A818D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344203" y="0"/>
            <a:ext cx="4594338" cy="2286674"/>
          </a:xfrm>
          <a:prstGeom prst="rect">
            <a:avLst/>
          </a:prstGeom>
          <a:ln w="12700">
            <a:miter lim="400000"/>
          </a:ln>
        </p:spPr>
      </p:pic>
      <p:sp>
        <p:nvSpPr>
          <p:cNvPr id="8" name="Text Placeholder 7">
            <a:extLst>
              <a:ext uri="{FF2B5EF4-FFF2-40B4-BE49-F238E27FC236}">
                <a16:creationId xmlns:a16="http://schemas.microsoft.com/office/drawing/2014/main" id="{2954AE5A-833C-71B1-1E86-431AE9827FA6}"/>
              </a:ext>
            </a:extLst>
          </p:cNvPr>
          <p:cNvSpPr>
            <a:spLocks noGrp="1"/>
          </p:cNvSpPr>
          <p:nvPr>
            <p:ph type="body" sz="quarter" idx="14" hasCustomPrompt="1"/>
          </p:nvPr>
        </p:nvSpPr>
        <p:spPr>
          <a:xfrm>
            <a:off x="1415479" y="3384273"/>
            <a:ext cx="5211744" cy="305310"/>
          </a:xfrm>
        </p:spPr>
        <p:txBody>
          <a:bodyPr anchor="ctr"/>
          <a:lstStyle>
            <a:lvl1pPr marL="0" indent="0">
              <a:buNone/>
              <a:defRPr sz="2000">
                <a:solidFill>
                  <a:schemeClr val="bg1"/>
                </a:solidFill>
              </a:defRPr>
            </a:lvl1pPr>
          </a:lstStyle>
          <a:p>
            <a:pPr lvl="0"/>
            <a:r>
              <a:rPr lang="en-US"/>
              <a:t>Click to edit subheading</a:t>
            </a:r>
          </a:p>
        </p:txBody>
      </p:sp>
      <p:pic>
        <p:nvPicPr>
          <p:cNvPr id="7" name="Image" descr="Image">
            <a:extLst>
              <a:ext uri="{FF2B5EF4-FFF2-40B4-BE49-F238E27FC236}">
                <a16:creationId xmlns:a16="http://schemas.microsoft.com/office/drawing/2014/main" id="{17087738-0ADF-06EC-CA6F-4675D8DA07E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18592" y="725101"/>
            <a:ext cx="2337048" cy="759598"/>
          </a:xfrm>
          <a:prstGeom prst="rect">
            <a:avLst/>
          </a:prstGeom>
          <a:ln w="12700">
            <a:miter lim="400000"/>
          </a:ln>
        </p:spPr>
      </p:pic>
    </p:spTree>
    <p:extLst>
      <p:ext uri="{BB962C8B-B14F-4D97-AF65-F5344CB8AC3E}">
        <p14:creationId xmlns:p14="http://schemas.microsoft.com/office/powerpoint/2010/main" val="306683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0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F192-7BDC-DC97-5633-EBBB3687C92E}"/>
              </a:ext>
            </a:extLst>
          </p:cNvPr>
          <p:cNvSpPr>
            <a:spLocks noGrp="1"/>
          </p:cNvSpPr>
          <p:nvPr>
            <p:ph type="title"/>
          </p:nvPr>
        </p:nvSpPr>
        <p:spPr/>
        <p:txBody>
          <a:bodyPr/>
          <a:lstStyle/>
          <a:p>
            <a:r>
              <a:rPr lang="en-US"/>
              <a:t>Click to edit Master title style</a:t>
            </a:r>
          </a:p>
        </p:txBody>
      </p:sp>
      <p:pic>
        <p:nvPicPr>
          <p:cNvPr id="7" name="Image" descr="Image">
            <a:extLst>
              <a:ext uri="{FF2B5EF4-FFF2-40B4-BE49-F238E27FC236}">
                <a16:creationId xmlns:a16="http://schemas.microsoft.com/office/drawing/2014/main" id="{BA44F3C7-95F7-8987-9A69-FF21B11381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955032" y="-627"/>
            <a:ext cx="3236969" cy="2506905"/>
          </a:xfrm>
          <a:prstGeom prst="rect">
            <a:avLst/>
          </a:prstGeom>
          <a:ln w="12700">
            <a:miter lim="400000"/>
          </a:ln>
        </p:spPr>
      </p:pic>
      <p:sp>
        <p:nvSpPr>
          <p:cNvPr id="11" name="Text Placeholder 10">
            <a:extLst>
              <a:ext uri="{FF2B5EF4-FFF2-40B4-BE49-F238E27FC236}">
                <a16:creationId xmlns:a16="http://schemas.microsoft.com/office/drawing/2014/main" id="{D8A119D3-407B-A059-B822-B8A6F6DDC249}"/>
              </a:ext>
            </a:extLst>
          </p:cNvPr>
          <p:cNvSpPr>
            <a:spLocks noGrp="1" noChangeAspect="1"/>
          </p:cNvSpPr>
          <p:nvPr>
            <p:ph type="body" sz="quarter" idx="13" hasCustomPrompt="1"/>
          </p:nvPr>
        </p:nvSpPr>
        <p:spPr>
          <a:xfrm>
            <a:off x="767408" y="1677045"/>
            <a:ext cx="642433" cy="640080"/>
          </a:xfrm>
          <a:prstGeom prst="octagon">
            <a:avLst/>
          </a:prstGeom>
          <a:noFill/>
          <a:ln w="19050" cap="rnd">
            <a:solidFill>
              <a:schemeClr val="tx2"/>
            </a:solidFill>
          </a:ln>
        </p:spPr>
        <p:txBody>
          <a:bodyPr anchor="ctr"/>
          <a:lstStyle>
            <a:lvl1pPr marL="0" indent="0" algn="ctr">
              <a:buNone/>
              <a:defRPr sz="2000" b="1">
                <a:solidFill>
                  <a:schemeClr val="tx2"/>
                </a:solidFill>
              </a:defRPr>
            </a:lvl1pPr>
          </a:lstStyle>
          <a:p>
            <a:pPr lvl="0"/>
            <a:r>
              <a:rPr lang="en-US"/>
              <a:t>XX</a:t>
            </a:r>
          </a:p>
        </p:txBody>
      </p:sp>
      <p:sp>
        <p:nvSpPr>
          <p:cNvPr id="13" name="Text Placeholder 10">
            <a:extLst>
              <a:ext uri="{FF2B5EF4-FFF2-40B4-BE49-F238E27FC236}">
                <a16:creationId xmlns:a16="http://schemas.microsoft.com/office/drawing/2014/main" id="{3A0B84A3-4625-8A81-A0D6-5D243D297EEF}"/>
              </a:ext>
            </a:extLst>
          </p:cNvPr>
          <p:cNvSpPr>
            <a:spLocks noGrp="1"/>
          </p:cNvSpPr>
          <p:nvPr>
            <p:ph type="body" sz="quarter" idx="14" hasCustomPrompt="1"/>
          </p:nvPr>
        </p:nvSpPr>
        <p:spPr>
          <a:xfrm>
            <a:off x="1847528" y="1759131"/>
            <a:ext cx="3453374" cy="200298"/>
          </a:xfrm>
          <a:noFill/>
        </p:spPr>
        <p:txBody>
          <a:bodyPr lIns="0" anchor="ctr"/>
          <a:lstStyle>
            <a:lvl1pPr marL="0" indent="0" algn="l">
              <a:buNone/>
              <a:defRPr sz="1800" b="1">
                <a:solidFill>
                  <a:schemeClr val="tx1"/>
                </a:solidFill>
              </a:defRPr>
            </a:lvl1pPr>
          </a:lstStyle>
          <a:p>
            <a:pPr lvl="0"/>
            <a:r>
              <a:rPr lang="en-US"/>
              <a:t>Click to edit Content title</a:t>
            </a:r>
          </a:p>
        </p:txBody>
      </p:sp>
      <p:sp>
        <p:nvSpPr>
          <p:cNvPr id="3" name="Text Placeholder 10">
            <a:extLst>
              <a:ext uri="{FF2B5EF4-FFF2-40B4-BE49-F238E27FC236}">
                <a16:creationId xmlns:a16="http://schemas.microsoft.com/office/drawing/2014/main" id="{26108DC7-5BF9-0B58-85B8-4F6453CCB2E6}"/>
              </a:ext>
            </a:extLst>
          </p:cNvPr>
          <p:cNvSpPr>
            <a:spLocks noGrp="1"/>
          </p:cNvSpPr>
          <p:nvPr>
            <p:ph type="body" sz="quarter" idx="15" hasCustomPrompt="1"/>
          </p:nvPr>
        </p:nvSpPr>
        <p:spPr>
          <a:xfrm>
            <a:off x="1847528" y="1997085"/>
            <a:ext cx="3453374" cy="200298"/>
          </a:xfrm>
          <a:noFill/>
        </p:spPr>
        <p:txBody>
          <a:bodyPr lIns="0" anchor="ctr"/>
          <a:lstStyle>
            <a:lvl1pPr marL="0" indent="0" algn="l">
              <a:buNone/>
              <a:defRPr sz="1800" b="0">
                <a:solidFill>
                  <a:schemeClr val="accent4">
                    <a:lumMod val="50000"/>
                  </a:schemeClr>
                </a:solidFill>
              </a:defRPr>
            </a:lvl1pPr>
          </a:lstStyle>
          <a:p>
            <a:pPr lvl="0"/>
            <a:r>
              <a:rPr lang="en-US"/>
              <a:t>Click to edit Descriptor text</a:t>
            </a:r>
          </a:p>
        </p:txBody>
      </p:sp>
      <p:sp>
        <p:nvSpPr>
          <p:cNvPr id="8" name="Text Placeholder 10">
            <a:extLst>
              <a:ext uri="{FF2B5EF4-FFF2-40B4-BE49-F238E27FC236}">
                <a16:creationId xmlns:a16="http://schemas.microsoft.com/office/drawing/2014/main" id="{CE48DEF8-BF37-4B66-D743-34B1537AF4E6}"/>
              </a:ext>
            </a:extLst>
          </p:cNvPr>
          <p:cNvSpPr>
            <a:spLocks noGrp="1" noChangeAspect="1"/>
          </p:cNvSpPr>
          <p:nvPr>
            <p:ph type="body" sz="quarter" idx="16" hasCustomPrompt="1"/>
          </p:nvPr>
        </p:nvSpPr>
        <p:spPr>
          <a:xfrm>
            <a:off x="767408" y="2751102"/>
            <a:ext cx="642433" cy="640080"/>
          </a:xfrm>
          <a:prstGeom prst="octagon">
            <a:avLst/>
          </a:prstGeom>
          <a:noFill/>
          <a:ln w="19050" cap="rnd">
            <a:solidFill>
              <a:schemeClr val="tx2"/>
            </a:solidFill>
          </a:ln>
        </p:spPr>
        <p:txBody>
          <a:bodyPr anchor="ctr"/>
          <a:lstStyle>
            <a:lvl1pPr marL="0" indent="0" algn="ctr">
              <a:buNone/>
              <a:defRPr sz="2000" b="1">
                <a:solidFill>
                  <a:schemeClr val="tx2"/>
                </a:solidFill>
              </a:defRPr>
            </a:lvl1pPr>
          </a:lstStyle>
          <a:p>
            <a:pPr lvl="0"/>
            <a:r>
              <a:rPr lang="en-US"/>
              <a:t>XX</a:t>
            </a:r>
          </a:p>
        </p:txBody>
      </p:sp>
      <p:sp>
        <p:nvSpPr>
          <p:cNvPr id="9" name="Text Placeholder 10">
            <a:extLst>
              <a:ext uri="{FF2B5EF4-FFF2-40B4-BE49-F238E27FC236}">
                <a16:creationId xmlns:a16="http://schemas.microsoft.com/office/drawing/2014/main" id="{C1F8AC20-7571-DA84-3045-9DD076E2B646}"/>
              </a:ext>
            </a:extLst>
          </p:cNvPr>
          <p:cNvSpPr>
            <a:spLocks noGrp="1"/>
          </p:cNvSpPr>
          <p:nvPr>
            <p:ph type="body" sz="quarter" idx="17" hasCustomPrompt="1"/>
          </p:nvPr>
        </p:nvSpPr>
        <p:spPr>
          <a:xfrm>
            <a:off x="1847528" y="2833188"/>
            <a:ext cx="3453374" cy="200298"/>
          </a:xfrm>
          <a:noFill/>
        </p:spPr>
        <p:txBody>
          <a:bodyPr lIns="0" anchor="ctr"/>
          <a:lstStyle>
            <a:lvl1pPr marL="0" indent="0" algn="l">
              <a:buNone/>
              <a:defRPr sz="1800" b="1">
                <a:solidFill>
                  <a:schemeClr val="tx1"/>
                </a:solidFill>
              </a:defRPr>
            </a:lvl1pPr>
          </a:lstStyle>
          <a:p>
            <a:pPr lvl="0"/>
            <a:r>
              <a:rPr lang="en-US"/>
              <a:t>Click to edit Content title</a:t>
            </a:r>
          </a:p>
        </p:txBody>
      </p:sp>
      <p:sp>
        <p:nvSpPr>
          <p:cNvPr id="10" name="Text Placeholder 10">
            <a:extLst>
              <a:ext uri="{FF2B5EF4-FFF2-40B4-BE49-F238E27FC236}">
                <a16:creationId xmlns:a16="http://schemas.microsoft.com/office/drawing/2014/main" id="{7C644C1F-9D58-65F6-04DB-EB688788C835}"/>
              </a:ext>
            </a:extLst>
          </p:cNvPr>
          <p:cNvSpPr>
            <a:spLocks noGrp="1"/>
          </p:cNvSpPr>
          <p:nvPr>
            <p:ph type="body" sz="quarter" idx="18" hasCustomPrompt="1"/>
          </p:nvPr>
        </p:nvSpPr>
        <p:spPr>
          <a:xfrm>
            <a:off x="1847528" y="3071142"/>
            <a:ext cx="3453374" cy="200298"/>
          </a:xfrm>
          <a:noFill/>
        </p:spPr>
        <p:txBody>
          <a:bodyPr lIns="0" anchor="ctr"/>
          <a:lstStyle>
            <a:lvl1pPr marL="0" indent="0" algn="l">
              <a:buNone/>
              <a:defRPr sz="1800" b="0">
                <a:solidFill>
                  <a:schemeClr val="accent4">
                    <a:lumMod val="50000"/>
                  </a:schemeClr>
                </a:solidFill>
              </a:defRPr>
            </a:lvl1pPr>
          </a:lstStyle>
          <a:p>
            <a:pPr lvl="0"/>
            <a:r>
              <a:rPr lang="en-US"/>
              <a:t>Click to edit Descriptor text</a:t>
            </a:r>
          </a:p>
        </p:txBody>
      </p:sp>
      <p:sp>
        <p:nvSpPr>
          <p:cNvPr id="27" name="Text Placeholder 10">
            <a:extLst>
              <a:ext uri="{FF2B5EF4-FFF2-40B4-BE49-F238E27FC236}">
                <a16:creationId xmlns:a16="http://schemas.microsoft.com/office/drawing/2014/main" id="{3EEE5B13-AF7F-8F7C-13AD-6C931D722A48}"/>
              </a:ext>
            </a:extLst>
          </p:cNvPr>
          <p:cNvSpPr>
            <a:spLocks noGrp="1" noChangeAspect="1"/>
          </p:cNvSpPr>
          <p:nvPr>
            <p:ph type="body" sz="quarter" idx="19" hasCustomPrompt="1"/>
          </p:nvPr>
        </p:nvSpPr>
        <p:spPr>
          <a:xfrm>
            <a:off x="767408" y="3825159"/>
            <a:ext cx="642433" cy="640080"/>
          </a:xfrm>
          <a:prstGeom prst="octagon">
            <a:avLst/>
          </a:prstGeom>
          <a:noFill/>
          <a:ln w="19050" cap="rnd">
            <a:solidFill>
              <a:schemeClr val="tx2"/>
            </a:solidFill>
          </a:ln>
        </p:spPr>
        <p:txBody>
          <a:bodyPr anchor="ctr"/>
          <a:lstStyle>
            <a:lvl1pPr marL="0" indent="0" algn="ctr">
              <a:buNone/>
              <a:defRPr sz="2000" b="1">
                <a:solidFill>
                  <a:schemeClr val="tx2"/>
                </a:solidFill>
              </a:defRPr>
            </a:lvl1pPr>
          </a:lstStyle>
          <a:p>
            <a:pPr lvl="0"/>
            <a:r>
              <a:rPr lang="en-US"/>
              <a:t>XX</a:t>
            </a:r>
          </a:p>
        </p:txBody>
      </p:sp>
      <p:sp>
        <p:nvSpPr>
          <p:cNvPr id="28" name="Text Placeholder 10">
            <a:extLst>
              <a:ext uri="{FF2B5EF4-FFF2-40B4-BE49-F238E27FC236}">
                <a16:creationId xmlns:a16="http://schemas.microsoft.com/office/drawing/2014/main" id="{D30F7C7C-8992-565E-0E79-D7C581E86F09}"/>
              </a:ext>
            </a:extLst>
          </p:cNvPr>
          <p:cNvSpPr>
            <a:spLocks noGrp="1"/>
          </p:cNvSpPr>
          <p:nvPr>
            <p:ph type="body" sz="quarter" idx="20" hasCustomPrompt="1"/>
          </p:nvPr>
        </p:nvSpPr>
        <p:spPr>
          <a:xfrm>
            <a:off x="1847528" y="3907245"/>
            <a:ext cx="3453374" cy="200298"/>
          </a:xfrm>
          <a:noFill/>
        </p:spPr>
        <p:txBody>
          <a:bodyPr lIns="0" anchor="ctr"/>
          <a:lstStyle>
            <a:lvl1pPr marL="0" indent="0" algn="l">
              <a:buNone/>
              <a:defRPr sz="1800" b="1">
                <a:solidFill>
                  <a:schemeClr val="tx1"/>
                </a:solidFill>
              </a:defRPr>
            </a:lvl1pPr>
          </a:lstStyle>
          <a:p>
            <a:pPr lvl="0"/>
            <a:r>
              <a:rPr lang="en-US"/>
              <a:t>Click to edit Content title</a:t>
            </a:r>
          </a:p>
        </p:txBody>
      </p:sp>
      <p:sp>
        <p:nvSpPr>
          <p:cNvPr id="29" name="Text Placeholder 10">
            <a:extLst>
              <a:ext uri="{FF2B5EF4-FFF2-40B4-BE49-F238E27FC236}">
                <a16:creationId xmlns:a16="http://schemas.microsoft.com/office/drawing/2014/main" id="{DB248962-E1BB-A010-A955-22FBB84951D1}"/>
              </a:ext>
            </a:extLst>
          </p:cNvPr>
          <p:cNvSpPr>
            <a:spLocks noGrp="1"/>
          </p:cNvSpPr>
          <p:nvPr>
            <p:ph type="body" sz="quarter" idx="21" hasCustomPrompt="1"/>
          </p:nvPr>
        </p:nvSpPr>
        <p:spPr>
          <a:xfrm>
            <a:off x="1847528" y="4145199"/>
            <a:ext cx="3453374" cy="200298"/>
          </a:xfrm>
          <a:noFill/>
        </p:spPr>
        <p:txBody>
          <a:bodyPr lIns="0" anchor="ctr"/>
          <a:lstStyle>
            <a:lvl1pPr marL="0" indent="0" algn="l">
              <a:buNone/>
              <a:defRPr sz="1800" b="0">
                <a:solidFill>
                  <a:schemeClr val="accent4">
                    <a:lumMod val="50000"/>
                  </a:schemeClr>
                </a:solidFill>
              </a:defRPr>
            </a:lvl1pPr>
          </a:lstStyle>
          <a:p>
            <a:pPr lvl="0"/>
            <a:r>
              <a:rPr lang="en-US"/>
              <a:t>Click to edit Descriptor text</a:t>
            </a:r>
          </a:p>
        </p:txBody>
      </p:sp>
      <p:sp>
        <p:nvSpPr>
          <p:cNvPr id="30" name="Text Placeholder 10">
            <a:extLst>
              <a:ext uri="{FF2B5EF4-FFF2-40B4-BE49-F238E27FC236}">
                <a16:creationId xmlns:a16="http://schemas.microsoft.com/office/drawing/2014/main" id="{9082EE12-36A5-2547-3880-AFA9A459D160}"/>
              </a:ext>
            </a:extLst>
          </p:cNvPr>
          <p:cNvSpPr>
            <a:spLocks noGrp="1" noChangeAspect="1"/>
          </p:cNvSpPr>
          <p:nvPr>
            <p:ph type="body" sz="quarter" idx="22" hasCustomPrompt="1"/>
          </p:nvPr>
        </p:nvSpPr>
        <p:spPr>
          <a:xfrm>
            <a:off x="767408" y="4899217"/>
            <a:ext cx="642433" cy="640080"/>
          </a:xfrm>
          <a:prstGeom prst="octagon">
            <a:avLst/>
          </a:prstGeom>
          <a:noFill/>
          <a:ln w="19050" cap="rnd">
            <a:solidFill>
              <a:schemeClr val="tx2"/>
            </a:solidFill>
          </a:ln>
        </p:spPr>
        <p:txBody>
          <a:bodyPr anchor="ctr"/>
          <a:lstStyle>
            <a:lvl1pPr marL="0" indent="0" algn="ctr">
              <a:buNone/>
              <a:defRPr sz="2000" b="1">
                <a:solidFill>
                  <a:schemeClr val="tx2"/>
                </a:solidFill>
              </a:defRPr>
            </a:lvl1pPr>
          </a:lstStyle>
          <a:p>
            <a:pPr lvl="0"/>
            <a:r>
              <a:rPr lang="en-US"/>
              <a:t>XX</a:t>
            </a:r>
          </a:p>
        </p:txBody>
      </p:sp>
      <p:sp>
        <p:nvSpPr>
          <p:cNvPr id="31" name="Text Placeholder 10">
            <a:extLst>
              <a:ext uri="{FF2B5EF4-FFF2-40B4-BE49-F238E27FC236}">
                <a16:creationId xmlns:a16="http://schemas.microsoft.com/office/drawing/2014/main" id="{618FD391-554B-0581-3137-3BF140A7B976}"/>
              </a:ext>
            </a:extLst>
          </p:cNvPr>
          <p:cNvSpPr>
            <a:spLocks noGrp="1"/>
          </p:cNvSpPr>
          <p:nvPr>
            <p:ph type="body" sz="quarter" idx="23" hasCustomPrompt="1"/>
          </p:nvPr>
        </p:nvSpPr>
        <p:spPr>
          <a:xfrm>
            <a:off x="1847528" y="4981303"/>
            <a:ext cx="3453374" cy="200298"/>
          </a:xfrm>
          <a:noFill/>
        </p:spPr>
        <p:txBody>
          <a:bodyPr lIns="0" anchor="ctr"/>
          <a:lstStyle>
            <a:lvl1pPr marL="0" indent="0" algn="l">
              <a:buNone/>
              <a:defRPr sz="1800" b="1">
                <a:solidFill>
                  <a:schemeClr val="tx1"/>
                </a:solidFill>
              </a:defRPr>
            </a:lvl1pPr>
          </a:lstStyle>
          <a:p>
            <a:pPr lvl="0"/>
            <a:r>
              <a:rPr lang="en-US"/>
              <a:t>Click to edit Content title</a:t>
            </a:r>
          </a:p>
        </p:txBody>
      </p:sp>
      <p:sp>
        <p:nvSpPr>
          <p:cNvPr id="32" name="Text Placeholder 10">
            <a:extLst>
              <a:ext uri="{FF2B5EF4-FFF2-40B4-BE49-F238E27FC236}">
                <a16:creationId xmlns:a16="http://schemas.microsoft.com/office/drawing/2014/main" id="{B66C37F0-5B1D-7675-000F-F52B2BE2DA90}"/>
              </a:ext>
            </a:extLst>
          </p:cNvPr>
          <p:cNvSpPr>
            <a:spLocks noGrp="1"/>
          </p:cNvSpPr>
          <p:nvPr>
            <p:ph type="body" sz="quarter" idx="24" hasCustomPrompt="1"/>
          </p:nvPr>
        </p:nvSpPr>
        <p:spPr>
          <a:xfrm>
            <a:off x="1847528" y="5219257"/>
            <a:ext cx="3453374" cy="200298"/>
          </a:xfrm>
          <a:noFill/>
        </p:spPr>
        <p:txBody>
          <a:bodyPr lIns="0" anchor="ctr"/>
          <a:lstStyle>
            <a:lvl1pPr marL="0" indent="0" algn="l">
              <a:buNone/>
              <a:defRPr sz="1800" b="0">
                <a:solidFill>
                  <a:schemeClr val="accent4">
                    <a:lumMod val="50000"/>
                  </a:schemeClr>
                </a:solidFill>
              </a:defRPr>
            </a:lvl1pPr>
          </a:lstStyle>
          <a:p>
            <a:pPr lvl="0"/>
            <a:r>
              <a:rPr lang="en-US"/>
              <a:t>Click to edit Descriptor text</a:t>
            </a:r>
          </a:p>
        </p:txBody>
      </p:sp>
      <p:sp>
        <p:nvSpPr>
          <p:cNvPr id="17" name="Slide Number Placeholder 16">
            <a:extLst>
              <a:ext uri="{FF2B5EF4-FFF2-40B4-BE49-F238E27FC236}">
                <a16:creationId xmlns:a16="http://schemas.microsoft.com/office/drawing/2014/main" id="{416F4C77-A003-8327-0806-036A253377DA}"/>
              </a:ext>
            </a:extLst>
          </p:cNvPr>
          <p:cNvSpPr>
            <a:spLocks noGrp="1"/>
          </p:cNvSpPr>
          <p:nvPr>
            <p:ph type="sldNum" sz="quarter" idx="27"/>
          </p:nvPr>
        </p:nvSpPr>
        <p:spPr/>
        <p:txBody>
          <a:bodyPr/>
          <a:lstStyle/>
          <a:p>
            <a:fld id="{35BC334B-5606-F640-9B65-DA4F71454EC0}" type="slidenum">
              <a:rPr lang="en-US" smtClean="0"/>
              <a:pPr/>
              <a:t>‹#›</a:t>
            </a:fld>
            <a:endParaRPr lang="en-US"/>
          </a:p>
        </p:txBody>
      </p:sp>
      <p:sp>
        <p:nvSpPr>
          <p:cNvPr id="18" name="TextBox 17">
            <a:extLst>
              <a:ext uri="{FF2B5EF4-FFF2-40B4-BE49-F238E27FC236}">
                <a16:creationId xmlns:a16="http://schemas.microsoft.com/office/drawing/2014/main" id="{1DD56389-72C7-13BE-4A20-4DE544BAAC3F}"/>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68252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0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F192-7BDC-DC97-5633-EBBB3687C92E}"/>
              </a:ext>
            </a:extLst>
          </p:cNvPr>
          <p:cNvSpPr>
            <a:spLocks noGrp="1"/>
          </p:cNvSpPr>
          <p:nvPr>
            <p:ph type="title"/>
          </p:nvPr>
        </p:nvSpPr>
        <p:spPr/>
        <p:txBody>
          <a:bodyPr/>
          <a:lstStyle/>
          <a:p>
            <a:r>
              <a:rPr lang="en-US"/>
              <a:t>Click to edit Master title style</a:t>
            </a:r>
          </a:p>
        </p:txBody>
      </p:sp>
      <p:sp>
        <p:nvSpPr>
          <p:cNvPr id="4" name="Date Placeholder 3" hidden="1">
            <a:extLst>
              <a:ext uri="{FF2B5EF4-FFF2-40B4-BE49-F238E27FC236}">
                <a16:creationId xmlns:a16="http://schemas.microsoft.com/office/drawing/2014/main" id="{92332DC7-C5F8-AA3C-F26B-B25381C6565C}"/>
              </a:ext>
            </a:extLst>
          </p:cNvPr>
          <p:cNvSpPr>
            <a:spLocks noGrp="1"/>
          </p:cNvSpPr>
          <p:nvPr>
            <p:ph type="dt" sz="half" idx="10"/>
          </p:nvPr>
        </p:nvSpPr>
        <p:spPr/>
        <p:txBody>
          <a:bodyPr/>
          <a:lstStyle/>
          <a:p>
            <a:fld id="{36BB4146-106D-445C-83C2-C918C9801BDD}" type="datetime3">
              <a:rPr lang="en-GB" smtClean="0"/>
              <a:t>30 August, 2024</a:t>
            </a:fld>
            <a:endParaRPr lang="en-US"/>
          </a:p>
        </p:txBody>
      </p:sp>
      <p:sp>
        <p:nvSpPr>
          <p:cNvPr id="6" name="Slide Number Placeholder 5">
            <a:extLst>
              <a:ext uri="{FF2B5EF4-FFF2-40B4-BE49-F238E27FC236}">
                <a16:creationId xmlns:a16="http://schemas.microsoft.com/office/drawing/2014/main" id="{238E41FF-353B-6EE7-FC35-FFD74517D482}"/>
              </a:ext>
            </a:extLst>
          </p:cNvPr>
          <p:cNvSpPr>
            <a:spLocks noGrp="1"/>
          </p:cNvSpPr>
          <p:nvPr>
            <p:ph type="sldNum" sz="quarter" idx="12"/>
          </p:nvPr>
        </p:nvSpPr>
        <p:spPr/>
        <p:txBody>
          <a:bodyPr/>
          <a:lstStyle/>
          <a:p>
            <a:fld id="{35BC334B-5606-F640-9B65-DA4F71454EC0}" type="slidenum">
              <a:rPr lang="en-US" smtClean="0"/>
              <a:t>‹#›</a:t>
            </a:fld>
            <a:endParaRPr lang="en-US"/>
          </a:p>
        </p:txBody>
      </p:sp>
      <p:pic>
        <p:nvPicPr>
          <p:cNvPr id="7" name="Image" descr="Image">
            <a:extLst>
              <a:ext uri="{FF2B5EF4-FFF2-40B4-BE49-F238E27FC236}">
                <a16:creationId xmlns:a16="http://schemas.microsoft.com/office/drawing/2014/main" id="{BA44F3C7-95F7-8987-9A69-FF21B11381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955032" y="-627"/>
            <a:ext cx="3236969" cy="2506905"/>
          </a:xfrm>
          <a:prstGeom prst="rect">
            <a:avLst/>
          </a:prstGeom>
          <a:ln w="12700">
            <a:miter lim="400000"/>
          </a:ln>
        </p:spPr>
      </p:pic>
      <p:sp>
        <p:nvSpPr>
          <p:cNvPr id="11" name="Text Placeholder 10">
            <a:extLst>
              <a:ext uri="{FF2B5EF4-FFF2-40B4-BE49-F238E27FC236}">
                <a16:creationId xmlns:a16="http://schemas.microsoft.com/office/drawing/2014/main" id="{D8A119D3-407B-A059-B822-B8A6F6DDC249}"/>
              </a:ext>
            </a:extLst>
          </p:cNvPr>
          <p:cNvSpPr>
            <a:spLocks noGrp="1" noChangeAspect="1"/>
          </p:cNvSpPr>
          <p:nvPr>
            <p:ph type="body" sz="quarter" idx="13" hasCustomPrompt="1"/>
          </p:nvPr>
        </p:nvSpPr>
        <p:spPr>
          <a:xfrm>
            <a:off x="498775" y="2214799"/>
            <a:ext cx="642433" cy="640080"/>
          </a:xfrm>
          <a:prstGeom prst="octagon">
            <a:avLst/>
          </a:prstGeom>
          <a:noFill/>
          <a:ln w="19050" cap="rnd">
            <a:solidFill>
              <a:schemeClr val="tx2"/>
            </a:solidFill>
          </a:ln>
        </p:spPr>
        <p:txBody>
          <a:bodyPr anchor="ctr"/>
          <a:lstStyle>
            <a:lvl1pPr marL="0" indent="0" algn="ctr">
              <a:buNone/>
              <a:defRPr sz="2000" b="1">
                <a:solidFill>
                  <a:schemeClr val="tx2"/>
                </a:solidFill>
              </a:defRPr>
            </a:lvl1pPr>
          </a:lstStyle>
          <a:p>
            <a:pPr lvl="0"/>
            <a:r>
              <a:rPr lang="en-US"/>
              <a:t>XX</a:t>
            </a:r>
          </a:p>
        </p:txBody>
      </p:sp>
      <p:sp>
        <p:nvSpPr>
          <p:cNvPr id="13" name="Text Placeholder 10">
            <a:extLst>
              <a:ext uri="{FF2B5EF4-FFF2-40B4-BE49-F238E27FC236}">
                <a16:creationId xmlns:a16="http://schemas.microsoft.com/office/drawing/2014/main" id="{3A0B84A3-4625-8A81-A0D6-5D243D297EEF}"/>
              </a:ext>
            </a:extLst>
          </p:cNvPr>
          <p:cNvSpPr>
            <a:spLocks noGrp="1"/>
          </p:cNvSpPr>
          <p:nvPr>
            <p:ph type="body" sz="quarter" idx="14"/>
          </p:nvPr>
        </p:nvSpPr>
        <p:spPr>
          <a:xfrm>
            <a:off x="498775" y="3234527"/>
            <a:ext cx="1737360" cy="200298"/>
          </a:xfrm>
          <a:noFill/>
        </p:spPr>
        <p:txBody>
          <a:bodyPr lIns="0" anchor="ctr"/>
          <a:lstStyle>
            <a:lvl1pPr marL="0" indent="0" algn="l">
              <a:buNone/>
              <a:defRPr sz="1800" b="1">
                <a:solidFill>
                  <a:schemeClr val="tx1"/>
                </a:solidFill>
              </a:defRPr>
            </a:lvl1pPr>
          </a:lstStyle>
          <a:p>
            <a:pPr lvl="0"/>
            <a:r>
              <a:rPr lang="en-US"/>
              <a:t>Click to edit Master text styles</a:t>
            </a:r>
          </a:p>
        </p:txBody>
      </p:sp>
      <p:sp>
        <p:nvSpPr>
          <p:cNvPr id="3" name="Text Placeholder 10">
            <a:extLst>
              <a:ext uri="{FF2B5EF4-FFF2-40B4-BE49-F238E27FC236}">
                <a16:creationId xmlns:a16="http://schemas.microsoft.com/office/drawing/2014/main" id="{26108DC7-5BF9-0B58-85B8-4F6453CCB2E6}"/>
              </a:ext>
            </a:extLst>
          </p:cNvPr>
          <p:cNvSpPr>
            <a:spLocks noGrp="1"/>
          </p:cNvSpPr>
          <p:nvPr>
            <p:ph type="body" sz="quarter" idx="15" hasCustomPrompt="1"/>
          </p:nvPr>
        </p:nvSpPr>
        <p:spPr>
          <a:xfrm>
            <a:off x="498776" y="3436901"/>
            <a:ext cx="1736326" cy="1213374"/>
          </a:xfrm>
          <a:noFill/>
        </p:spPr>
        <p:txBody>
          <a:bodyPr lIns="0" anchor="t"/>
          <a:lstStyle>
            <a:lvl1pPr marL="0" indent="0" algn="l">
              <a:buNone/>
              <a:defRPr sz="1800" b="0">
                <a:solidFill>
                  <a:schemeClr val="accent4">
                    <a:lumMod val="50000"/>
                  </a:schemeClr>
                </a:solidFill>
              </a:defRPr>
            </a:lvl1pPr>
          </a:lstStyle>
          <a:p>
            <a:pPr lvl="0"/>
            <a:r>
              <a:rPr lang="en-US"/>
              <a:t>Click to edit Descriptor text</a:t>
            </a:r>
          </a:p>
        </p:txBody>
      </p:sp>
      <p:sp>
        <p:nvSpPr>
          <p:cNvPr id="12" name="Text Placeholder 10">
            <a:extLst>
              <a:ext uri="{FF2B5EF4-FFF2-40B4-BE49-F238E27FC236}">
                <a16:creationId xmlns:a16="http://schemas.microsoft.com/office/drawing/2014/main" id="{53AF6C0C-6503-0275-175B-5AC1C038D79D}"/>
              </a:ext>
            </a:extLst>
          </p:cNvPr>
          <p:cNvSpPr>
            <a:spLocks noGrp="1" noChangeAspect="1"/>
          </p:cNvSpPr>
          <p:nvPr>
            <p:ph type="body" sz="quarter" idx="16" hasCustomPrompt="1"/>
          </p:nvPr>
        </p:nvSpPr>
        <p:spPr>
          <a:xfrm>
            <a:off x="2852630" y="2214799"/>
            <a:ext cx="642433" cy="640080"/>
          </a:xfrm>
          <a:prstGeom prst="octagon">
            <a:avLst/>
          </a:prstGeom>
          <a:noFill/>
          <a:ln w="19050" cap="rnd">
            <a:solidFill>
              <a:schemeClr val="tx2"/>
            </a:solidFill>
          </a:ln>
        </p:spPr>
        <p:txBody>
          <a:bodyPr anchor="ctr"/>
          <a:lstStyle>
            <a:lvl1pPr marL="0" indent="0" algn="ctr">
              <a:buNone/>
              <a:defRPr sz="2000" b="1">
                <a:solidFill>
                  <a:schemeClr val="tx2"/>
                </a:solidFill>
              </a:defRPr>
            </a:lvl1pPr>
          </a:lstStyle>
          <a:p>
            <a:pPr lvl="0"/>
            <a:r>
              <a:rPr lang="en-US"/>
              <a:t>XX</a:t>
            </a:r>
          </a:p>
        </p:txBody>
      </p:sp>
      <p:sp>
        <p:nvSpPr>
          <p:cNvPr id="14" name="Text Placeholder 10">
            <a:extLst>
              <a:ext uri="{FF2B5EF4-FFF2-40B4-BE49-F238E27FC236}">
                <a16:creationId xmlns:a16="http://schemas.microsoft.com/office/drawing/2014/main" id="{2906E1D0-EF9B-9D9B-E3AE-F9B3B9675033}"/>
              </a:ext>
            </a:extLst>
          </p:cNvPr>
          <p:cNvSpPr>
            <a:spLocks noGrp="1"/>
          </p:cNvSpPr>
          <p:nvPr>
            <p:ph type="body" sz="quarter" idx="17"/>
          </p:nvPr>
        </p:nvSpPr>
        <p:spPr>
          <a:xfrm>
            <a:off x="2834729" y="3234527"/>
            <a:ext cx="1737360" cy="200298"/>
          </a:xfrm>
          <a:noFill/>
        </p:spPr>
        <p:txBody>
          <a:bodyPr lIns="0" anchor="ctr"/>
          <a:lstStyle>
            <a:lvl1pPr marL="0" indent="0" algn="l">
              <a:buNone/>
              <a:defRPr sz="1800" b="1">
                <a:solidFill>
                  <a:schemeClr val="tx1"/>
                </a:solidFill>
              </a:defRPr>
            </a:lvl1pPr>
          </a:lstStyle>
          <a:p>
            <a:pPr lvl="0"/>
            <a:r>
              <a:rPr lang="en-US"/>
              <a:t>Click to edit Master text styles</a:t>
            </a:r>
          </a:p>
        </p:txBody>
      </p:sp>
      <p:sp>
        <p:nvSpPr>
          <p:cNvPr id="15" name="Text Placeholder 10">
            <a:extLst>
              <a:ext uri="{FF2B5EF4-FFF2-40B4-BE49-F238E27FC236}">
                <a16:creationId xmlns:a16="http://schemas.microsoft.com/office/drawing/2014/main" id="{3063598B-136C-DBE6-B948-625CDE9FFC6D}"/>
              </a:ext>
            </a:extLst>
          </p:cNvPr>
          <p:cNvSpPr>
            <a:spLocks noGrp="1"/>
          </p:cNvSpPr>
          <p:nvPr>
            <p:ph type="body" sz="quarter" idx="18" hasCustomPrompt="1"/>
          </p:nvPr>
        </p:nvSpPr>
        <p:spPr>
          <a:xfrm>
            <a:off x="2834730" y="3436901"/>
            <a:ext cx="1736326" cy="1213374"/>
          </a:xfrm>
          <a:noFill/>
        </p:spPr>
        <p:txBody>
          <a:bodyPr lIns="0" anchor="t"/>
          <a:lstStyle>
            <a:lvl1pPr marL="0" indent="0" algn="l">
              <a:buNone/>
              <a:defRPr sz="1800" b="0">
                <a:solidFill>
                  <a:schemeClr val="accent4">
                    <a:lumMod val="50000"/>
                  </a:schemeClr>
                </a:solidFill>
              </a:defRPr>
            </a:lvl1pPr>
          </a:lstStyle>
          <a:p>
            <a:pPr lvl="0"/>
            <a:r>
              <a:rPr lang="en-US"/>
              <a:t>Click to edit Descriptor text</a:t>
            </a:r>
          </a:p>
        </p:txBody>
      </p:sp>
      <p:sp>
        <p:nvSpPr>
          <p:cNvPr id="16" name="Text Placeholder 10">
            <a:extLst>
              <a:ext uri="{FF2B5EF4-FFF2-40B4-BE49-F238E27FC236}">
                <a16:creationId xmlns:a16="http://schemas.microsoft.com/office/drawing/2014/main" id="{2F7F6CA2-E0AE-7913-1A7F-A5D3C4F820D0}"/>
              </a:ext>
            </a:extLst>
          </p:cNvPr>
          <p:cNvSpPr>
            <a:spLocks noGrp="1" noChangeAspect="1"/>
          </p:cNvSpPr>
          <p:nvPr>
            <p:ph type="body" sz="quarter" idx="19" hasCustomPrompt="1"/>
          </p:nvPr>
        </p:nvSpPr>
        <p:spPr>
          <a:xfrm>
            <a:off x="5206485" y="2214799"/>
            <a:ext cx="642433" cy="640080"/>
          </a:xfrm>
          <a:prstGeom prst="octagon">
            <a:avLst/>
          </a:prstGeom>
          <a:noFill/>
          <a:ln w="19050" cap="rnd">
            <a:solidFill>
              <a:schemeClr val="tx2"/>
            </a:solidFill>
          </a:ln>
        </p:spPr>
        <p:txBody>
          <a:bodyPr anchor="ctr"/>
          <a:lstStyle>
            <a:lvl1pPr marL="0" indent="0" algn="ctr">
              <a:buNone/>
              <a:defRPr sz="2000" b="1">
                <a:solidFill>
                  <a:schemeClr val="tx2"/>
                </a:solidFill>
              </a:defRPr>
            </a:lvl1pPr>
          </a:lstStyle>
          <a:p>
            <a:pPr lvl="0"/>
            <a:r>
              <a:rPr lang="en-US"/>
              <a:t>XX</a:t>
            </a:r>
          </a:p>
        </p:txBody>
      </p:sp>
      <p:sp>
        <p:nvSpPr>
          <p:cNvPr id="17" name="Text Placeholder 10">
            <a:extLst>
              <a:ext uri="{FF2B5EF4-FFF2-40B4-BE49-F238E27FC236}">
                <a16:creationId xmlns:a16="http://schemas.microsoft.com/office/drawing/2014/main" id="{3CEC3650-9418-CF2C-DA79-73456F56FC92}"/>
              </a:ext>
            </a:extLst>
          </p:cNvPr>
          <p:cNvSpPr>
            <a:spLocks noGrp="1"/>
          </p:cNvSpPr>
          <p:nvPr>
            <p:ph type="body" sz="quarter" idx="20"/>
          </p:nvPr>
        </p:nvSpPr>
        <p:spPr>
          <a:xfrm>
            <a:off x="5170683" y="3234527"/>
            <a:ext cx="1737360" cy="200298"/>
          </a:xfrm>
          <a:noFill/>
        </p:spPr>
        <p:txBody>
          <a:bodyPr lIns="0" anchor="ctr"/>
          <a:lstStyle>
            <a:lvl1pPr marL="0" indent="0" algn="l">
              <a:buNone/>
              <a:defRPr sz="1800" b="1">
                <a:solidFill>
                  <a:schemeClr val="tx1"/>
                </a:solidFill>
              </a:defRPr>
            </a:lvl1pPr>
          </a:lstStyle>
          <a:p>
            <a:pPr lvl="0"/>
            <a:r>
              <a:rPr lang="en-US"/>
              <a:t>Click to edit Master text styles</a:t>
            </a:r>
          </a:p>
        </p:txBody>
      </p:sp>
      <p:sp>
        <p:nvSpPr>
          <p:cNvPr id="18" name="Text Placeholder 10">
            <a:extLst>
              <a:ext uri="{FF2B5EF4-FFF2-40B4-BE49-F238E27FC236}">
                <a16:creationId xmlns:a16="http://schemas.microsoft.com/office/drawing/2014/main" id="{330910CA-7F5F-E182-9720-4683FE7F3A83}"/>
              </a:ext>
            </a:extLst>
          </p:cNvPr>
          <p:cNvSpPr>
            <a:spLocks noGrp="1"/>
          </p:cNvSpPr>
          <p:nvPr>
            <p:ph type="body" sz="quarter" idx="21" hasCustomPrompt="1"/>
          </p:nvPr>
        </p:nvSpPr>
        <p:spPr>
          <a:xfrm>
            <a:off x="5170684" y="3436901"/>
            <a:ext cx="1736326" cy="1213374"/>
          </a:xfrm>
          <a:noFill/>
        </p:spPr>
        <p:txBody>
          <a:bodyPr lIns="0" anchor="t"/>
          <a:lstStyle>
            <a:lvl1pPr marL="0" indent="0" algn="l">
              <a:buNone/>
              <a:defRPr sz="1800" b="0">
                <a:solidFill>
                  <a:schemeClr val="accent4">
                    <a:lumMod val="50000"/>
                  </a:schemeClr>
                </a:solidFill>
              </a:defRPr>
            </a:lvl1pPr>
          </a:lstStyle>
          <a:p>
            <a:pPr lvl="0"/>
            <a:r>
              <a:rPr lang="en-US"/>
              <a:t>Click to edit Descriptor text</a:t>
            </a:r>
          </a:p>
        </p:txBody>
      </p:sp>
      <p:sp>
        <p:nvSpPr>
          <p:cNvPr id="19" name="Text Placeholder 10">
            <a:extLst>
              <a:ext uri="{FF2B5EF4-FFF2-40B4-BE49-F238E27FC236}">
                <a16:creationId xmlns:a16="http://schemas.microsoft.com/office/drawing/2014/main" id="{20C77C0E-C862-44A6-8589-C3DA8C0A28CA}"/>
              </a:ext>
            </a:extLst>
          </p:cNvPr>
          <p:cNvSpPr>
            <a:spLocks noGrp="1" noChangeAspect="1"/>
          </p:cNvSpPr>
          <p:nvPr>
            <p:ph type="body" sz="quarter" idx="22" hasCustomPrompt="1"/>
          </p:nvPr>
        </p:nvSpPr>
        <p:spPr>
          <a:xfrm>
            <a:off x="7560340" y="2214799"/>
            <a:ext cx="642433" cy="640080"/>
          </a:xfrm>
          <a:prstGeom prst="octagon">
            <a:avLst/>
          </a:prstGeom>
          <a:noFill/>
          <a:ln w="19050" cap="rnd">
            <a:solidFill>
              <a:schemeClr val="tx2"/>
            </a:solidFill>
          </a:ln>
        </p:spPr>
        <p:txBody>
          <a:bodyPr anchor="ctr"/>
          <a:lstStyle>
            <a:lvl1pPr marL="0" indent="0" algn="ctr">
              <a:buNone/>
              <a:defRPr sz="2000" b="1">
                <a:solidFill>
                  <a:schemeClr val="tx2"/>
                </a:solidFill>
              </a:defRPr>
            </a:lvl1pPr>
          </a:lstStyle>
          <a:p>
            <a:pPr lvl="0"/>
            <a:r>
              <a:rPr lang="en-US"/>
              <a:t>XX</a:t>
            </a:r>
          </a:p>
        </p:txBody>
      </p:sp>
      <p:sp>
        <p:nvSpPr>
          <p:cNvPr id="20" name="Text Placeholder 10">
            <a:extLst>
              <a:ext uri="{FF2B5EF4-FFF2-40B4-BE49-F238E27FC236}">
                <a16:creationId xmlns:a16="http://schemas.microsoft.com/office/drawing/2014/main" id="{0D502527-C227-5FBB-6BA7-9ABDE416D05F}"/>
              </a:ext>
            </a:extLst>
          </p:cNvPr>
          <p:cNvSpPr>
            <a:spLocks noGrp="1"/>
          </p:cNvSpPr>
          <p:nvPr>
            <p:ph type="body" sz="quarter" idx="23"/>
          </p:nvPr>
        </p:nvSpPr>
        <p:spPr>
          <a:xfrm>
            <a:off x="7506637" y="3234527"/>
            <a:ext cx="1737360" cy="200298"/>
          </a:xfrm>
          <a:noFill/>
        </p:spPr>
        <p:txBody>
          <a:bodyPr lIns="0" anchor="ctr"/>
          <a:lstStyle>
            <a:lvl1pPr marL="0" indent="0" algn="l">
              <a:buNone/>
              <a:defRPr sz="1800" b="1">
                <a:solidFill>
                  <a:schemeClr val="tx1"/>
                </a:solidFill>
              </a:defRPr>
            </a:lvl1pPr>
          </a:lstStyle>
          <a:p>
            <a:pPr lvl="0"/>
            <a:r>
              <a:rPr lang="en-US"/>
              <a:t>Click to edit Master text styles</a:t>
            </a:r>
          </a:p>
        </p:txBody>
      </p:sp>
      <p:sp>
        <p:nvSpPr>
          <p:cNvPr id="21" name="Text Placeholder 10">
            <a:extLst>
              <a:ext uri="{FF2B5EF4-FFF2-40B4-BE49-F238E27FC236}">
                <a16:creationId xmlns:a16="http://schemas.microsoft.com/office/drawing/2014/main" id="{53C75E01-A788-2617-79A0-1AA10A4D46BD}"/>
              </a:ext>
            </a:extLst>
          </p:cNvPr>
          <p:cNvSpPr>
            <a:spLocks noGrp="1"/>
          </p:cNvSpPr>
          <p:nvPr>
            <p:ph type="body" sz="quarter" idx="24" hasCustomPrompt="1"/>
          </p:nvPr>
        </p:nvSpPr>
        <p:spPr>
          <a:xfrm>
            <a:off x="7506638" y="3436901"/>
            <a:ext cx="1736326" cy="1213374"/>
          </a:xfrm>
          <a:noFill/>
        </p:spPr>
        <p:txBody>
          <a:bodyPr lIns="0" anchor="t"/>
          <a:lstStyle>
            <a:lvl1pPr marL="0" indent="0" algn="l">
              <a:buNone/>
              <a:defRPr sz="1800" b="0">
                <a:solidFill>
                  <a:schemeClr val="accent4">
                    <a:lumMod val="50000"/>
                  </a:schemeClr>
                </a:solidFill>
              </a:defRPr>
            </a:lvl1pPr>
          </a:lstStyle>
          <a:p>
            <a:pPr lvl="0"/>
            <a:r>
              <a:rPr lang="en-US"/>
              <a:t>Click to edit Descriptor text</a:t>
            </a:r>
          </a:p>
        </p:txBody>
      </p:sp>
      <p:sp>
        <p:nvSpPr>
          <p:cNvPr id="22" name="Text Placeholder 10">
            <a:extLst>
              <a:ext uri="{FF2B5EF4-FFF2-40B4-BE49-F238E27FC236}">
                <a16:creationId xmlns:a16="http://schemas.microsoft.com/office/drawing/2014/main" id="{8F315569-371F-4286-F20C-AC9B2B565D27}"/>
              </a:ext>
            </a:extLst>
          </p:cNvPr>
          <p:cNvSpPr>
            <a:spLocks noGrp="1" noChangeAspect="1"/>
          </p:cNvSpPr>
          <p:nvPr>
            <p:ph type="body" sz="quarter" idx="25" hasCustomPrompt="1"/>
          </p:nvPr>
        </p:nvSpPr>
        <p:spPr>
          <a:xfrm>
            <a:off x="9914197" y="2214799"/>
            <a:ext cx="642433" cy="640080"/>
          </a:xfrm>
          <a:prstGeom prst="octagon">
            <a:avLst/>
          </a:prstGeom>
          <a:noFill/>
          <a:ln w="19050" cap="rnd">
            <a:solidFill>
              <a:schemeClr val="tx2"/>
            </a:solidFill>
          </a:ln>
        </p:spPr>
        <p:txBody>
          <a:bodyPr anchor="ctr"/>
          <a:lstStyle>
            <a:lvl1pPr marL="0" indent="0" algn="ctr">
              <a:buNone/>
              <a:defRPr sz="2000" b="1">
                <a:solidFill>
                  <a:schemeClr val="tx2"/>
                </a:solidFill>
              </a:defRPr>
            </a:lvl1pPr>
          </a:lstStyle>
          <a:p>
            <a:pPr lvl="0"/>
            <a:r>
              <a:rPr lang="en-US"/>
              <a:t>XX</a:t>
            </a:r>
          </a:p>
        </p:txBody>
      </p:sp>
      <p:sp>
        <p:nvSpPr>
          <p:cNvPr id="23" name="Text Placeholder 10">
            <a:extLst>
              <a:ext uri="{FF2B5EF4-FFF2-40B4-BE49-F238E27FC236}">
                <a16:creationId xmlns:a16="http://schemas.microsoft.com/office/drawing/2014/main" id="{E37F1310-2BC7-AFCA-01F3-ED645D87C3F4}"/>
              </a:ext>
            </a:extLst>
          </p:cNvPr>
          <p:cNvSpPr>
            <a:spLocks noGrp="1"/>
          </p:cNvSpPr>
          <p:nvPr>
            <p:ph type="body" sz="quarter" idx="26"/>
          </p:nvPr>
        </p:nvSpPr>
        <p:spPr>
          <a:xfrm>
            <a:off x="9842593" y="3234527"/>
            <a:ext cx="1737360" cy="200298"/>
          </a:xfrm>
          <a:noFill/>
        </p:spPr>
        <p:txBody>
          <a:bodyPr lIns="0" anchor="ctr"/>
          <a:lstStyle>
            <a:lvl1pPr marL="0" indent="0" algn="l">
              <a:buNone/>
              <a:defRPr sz="1800" b="1">
                <a:solidFill>
                  <a:schemeClr val="tx1"/>
                </a:solidFill>
              </a:defRPr>
            </a:lvl1pPr>
          </a:lstStyle>
          <a:p>
            <a:pPr lvl="0"/>
            <a:r>
              <a:rPr lang="en-US"/>
              <a:t>Click to edit Master text styles</a:t>
            </a:r>
          </a:p>
        </p:txBody>
      </p:sp>
      <p:sp>
        <p:nvSpPr>
          <p:cNvPr id="24" name="Text Placeholder 10">
            <a:extLst>
              <a:ext uri="{FF2B5EF4-FFF2-40B4-BE49-F238E27FC236}">
                <a16:creationId xmlns:a16="http://schemas.microsoft.com/office/drawing/2014/main" id="{402C0E2F-CC1C-2BA4-F921-3949CFBA33E1}"/>
              </a:ext>
            </a:extLst>
          </p:cNvPr>
          <p:cNvSpPr>
            <a:spLocks noGrp="1"/>
          </p:cNvSpPr>
          <p:nvPr>
            <p:ph type="body" sz="quarter" idx="27" hasCustomPrompt="1"/>
          </p:nvPr>
        </p:nvSpPr>
        <p:spPr>
          <a:xfrm>
            <a:off x="9842594" y="3436901"/>
            <a:ext cx="1736326" cy="1213374"/>
          </a:xfrm>
          <a:noFill/>
        </p:spPr>
        <p:txBody>
          <a:bodyPr lIns="0" anchor="t"/>
          <a:lstStyle>
            <a:lvl1pPr marL="0" indent="0" algn="l">
              <a:buNone/>
              <a:defRPr sz="1800" b="0">
                <a:solidFill>
                  <a:schemeClr val="accent4">
                    <a:lumMod val="50000"/>
                  </a:schemeClr>
                </a:solidFill>
              </a:defRPr>
            </a:lvl1pPr>
          </a:lstStyle>
          <a:p>
            <a:pPr lvl="0"/>
            <a:r>
              <a:rPr lang="en-US"/>
              <a:t>Click to edit Descriptor text</a:t>
            </a:r>
          </a:p>
        </p:txBody>
      </p:sp>
      <p:sp>
        <p:nvSpPr>
          <p:cNvPr id="9" name="TextBox 8">
            <a:extLst>
              <a:ext uri="{FF2B5EF4-FFF2-40B4-BE49-F238E27FC236}">
                <a16:creationId xmlns:a16="http://schemas.microsoft.com/office/drawing/2014/main" id="{C5BD4D55-C4D9-67EB-DBD9-5AF0E8E0DA65}"/>
              </a:ext>
            </a:extLst>
          </p:cNvPr>
          <p:cNvSpPr txBox="1"/>
          <p:nvPr userDrawn="1"/>
        </p:nvSpPr>
        <p:spPr>
          <a:xfrm>
            <a:off x="474653" y="6422481"/>
            <a:ext cx="7704855" cy="215444"/>
          </a:xfrm>
          <a:prstGeom prst="rect">
            <a:avLst/>
          </a:prstGeom>
        </p:spPr>
        <p:txBody>
          <a:bodyPr vert="horz" lIns="0" tIns="0" rIns="0" bIns="0" rtlCol="0" anchor="ctr"/>
          <a:lstStyle>
            <a:defPPr>
              <a:defRPr lang="en-US"/>
            </a:defPPr>
            <a:lvl1pPr>
              <a:defRPr sz="800" b="1" i="0">
                <a:latin typeface="Inter" panose="02000503000000020004" pitchFamily="2" charset="0"/>
                <a:ea typeface="Inter" panose="02000503000000020004" pitchFamily="2" charset="0"/>
              </a:defRPr>
            </a:lvl1pPr>
          </a:lstStyle>
          <a:p>
            <a:pPr lvl="0"/>
            <a:r>
              <a:rPr lang="en-US"/>
              <a:t>Axiom Maths</a:t>
            </a:r>
          </a:p>
        </p:txBody>
      </p:sp>
    </p:spTree>
    <p:extLst>
      <p:ext uri="{BB962C8B-B14F-4D97-AF65-F5344CB8AC3E}">
        <p14:creationId xmlns:p14="http://schemas.microsoft.com/office/powerpoint/2010/main" val="311289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37C4E-5CFF-855E-A814-8EF0D62E2D4B}"/>
              </a:ext>
            </a:extLst>
          </p:cNvPr>
          <p:cNvSpPr>
            <a:spLocks noGrp="1"/>
          </p:cNvSpPr>
          <p:nvPr>
            <p:ph type="title"/>
          </p:nvPr>
        </p:nvSpPr>
        <p:spPr>
          <a:xfrm>
            <a:off x="502491" y="1709738"/>
            <a:ext cx="5271293" cy="1782399"/>
          </a:xfrm>
        </p:spPr>
        <p:txBody>
          <a:bodyPr anchor="b">
            <a:normAutofit/>
          </a:bodyPr>
          <a:lstStyle>
            <a:lvl1pPr>
              <a:defRPr sz="2800">
                <a:solidFill>
                  <a:schemeClr val="bg1"/>
                </a:solidFill>
              </a:defRPr>
            </a:lvl1pPr>
          </a:lstStyle>
          <a:p>
            <a:r>
              <a:rPr lang="en-US"/>
              <a:t>Click to edit Master title style</a:t>
            </a:r>
          </a:p>
        </p:txBody>
      </p:sp>
      <p:sp>
        <p:nvSpPr>
          <p:cNvPr id="4" name="Date Placeholder 3" hidden="1">
            <a:extLst>
              <a:ext uri="{FF2B5EF4-FFF2-40B4-BE49-F238E27FC236}">
                <a16:creationId xmlns:a16="http://schemas.microsoft.com/office/drawing/2014/main" id="{00CD369D-1C77-5FE6-496C-674987C689BA}"/>
              </a:ext>
            </a:extLst>
          </p:cNvPr>
          <p:cNvSpPr>
            <a:spLocks noGrp="1"/>
          </p:cNvSpPr>
          <p:nvPr>
            <p:ph type="dt" sz="half" idx="10"/>
          </p:nvPr>
        </p:nvSpPr>
        <p:spPr/>
        <p:txBody>
          <a:bodyPr/>
          <a:lstStyle/>
          <a:p>
            <a:fld id="{5D83E81D-6D9C-4F77-9441-02F91B53B9BB}" type="datetime3">
              <a:rPr lang="en-GB" smtClean="0"/>
              <a:t>30 August, 2024</a:t>
            </a:fld>
            <a:endParaRPr lang="en-US"/>
          </a:p>
        </p:txBody>
      </p:sp>
      <p:pic>
        <p:nvPicPr>
          <p:cNvPr id="7" name="Image" descr="Image">
            <a:extLst>
              <a:ext uri="{FF2B5EF4-FFF2-40B4-BE49-F238E27FC236}">
                <a16:creationId xmlns:a16="http://schemas.microsoft.com/office/drawing/2014/main" id="{D29EA021-E1C7-C5AD-B6F3-CBD365A8CE6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4684"/>
          <a:stretch/>
        </p:blipFill>
        <p:spPr>
          <a:xfrm>
            <a:off x="4670093" y="0"/>
            <a:ext cx="3814240" cy="4330289"/>
          </a:xfrm>
          <a:prstGeom prst="rect">
            <a:avLst/>
          </a:prstGeom>
          <a:ln w="12700">
            <a:miter lim="400000"/>
          </a:ln>
        </p:spPr>
      </p:pic>
      <p:pic>
        <p:nvPicPr>
          <p:cNvPr id="8" name="Image" descr="Image">
            <a:extLst>
              <a:ext uri="{FF2B5EF4-FFF2-40B4-BE49-F238E27FC236}">
                <a16:creationId xmlns:a16="http://schemas.microsoft.com/office/drawing/2014/main" id="{19046E6C-6CF9-797C-1A1D-71DFE3E487F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444425" y="2708391"/>
            <a:ext cx="3814240" cy="4149609"/>
          </a:xfrm>
          <a:prstGeom prst="rect">
            <a:avLst/>
          </a:prstGeom>
          <a:ln w="12700">
            <a:miter lim="400000"/>
          </a:ln>
        </p:spPr>
      </p:pic>
    </p:spTree>
    <p:extLst>
      <p:ext uri="{BB962C8B-B14F-4D97-AF65-F5344CB8AC3E}">
        <p14:creationId xmlns:p14="http://schemas.microsoft.com/office/powerpoint/2010/main" val="1157794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0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37C4E-5CFF-855E-A814-8EF0D62E2D4B}"/>
              </a:ext>
            </a:extLst>
          </p:cNvPr>
          <p:cNvSpPr>
            <a:spLocks noGrp="1"/>
          </p:cNvSpPr>
          <p:nvPr>
            <p:ph type="title"/>
          </p:nvPr>
        </p:nvSpPr>
        <p:spPr>
          <a:xfrm>
            <a:off x="502491" y="1709738"/>
            <a:ext cx="5271293" cy="1782399"/>
          </a:xfrm>
        </p:spPr>
        <p:txBody>
          <a:bodyPr anchor="b">
            <a:normAutofit/>
          </a:bodyPr>
          <a:lstStyle>
            <a:lvl1pPr>
              <a:defRPr sz="2800">
                <a:solidFill>
                  <a:schemeClr val="bg1"/>
                </a:solidFill>
              </a:defRPr>
            </a:lvl1pPr>
          </a:lstStyle>
          <a:p>
            <a:r>
              <a:rPr lang="en-US"/>
              <a:t>Click to edit Master title style</a:t>
            </a:r>
          </a:p>
        </p:txBody>
      </p:sp>
      <p:sp>
        <p:nvSpPr>
          <p:cNvPr id="4" name="Date Placeholder 3" hidden="1">
            <a:extLst>
              <a:ext uri="{FF2B5EF4-FFF2-40B4-BE49-F238E27FC236}">
                <a16:creationId xmlns:a16="http://schemas.microsoft.com/office/drawing/2014/main" id="{00CD369D-1C77-5FE6-496C-674987C689BA}"/>
              </a:ext>
            </a:extLst>
          </p:cNvPr>
          <p:cNvSpPr>
            <a:spLocks noGrp="1"/>
          </p:cNvSpPr>
          <p:nvPr>
            <p:ph type="dt" sz="half" idx="10"/>
          </p:nvPr>
        </p:nvSpPr>
        <p:spPr/>
        <p:txBody>
          <a:bodyPr/>
          <a:lstStyle/>
          <a:p>
            <a:fld id="{14ADB73F-4C6C-4439-9B5B-F4B591F376B2}" type="datetime3">
              <a:rPr lang="en-GB" smtClean="0"/>
              <a:t>30 August, 2024</a:t>
            </a:fld>
            <a:endParaRPr lang="en-US"/>
          </a:p>
        </p:txBody>
      </p:sp>
      <p:pic>
        <p:nvPicPr>
          <p:cNvPr id="3" name="Image" descr="Image">
            <a:extLst>
              <a:ext uri="{FF2B5EF4-FFF2-40B4-BE49-F238E27FC236}">
                <a16:creationId xmlns:a16="http://schemas.microsoft.com/office/drawing/2014/main" id="{FDD2E0E9-1C9F-DFBD-FB77-DE5A9872197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6425" t="8776"/>
          <a:stretch/>
        </p:blipFill>
        <p:spPr>
          <a:xfrm flipH="1">
            <a:off x="9354521" y="-1"/>
            <a:ext cx="2837476" cy="4190417"/>
          </a:xfrm>
          <a:prstGeom prst="rect">
            <a:avLst/>
          </a:prstGeom>
          <a:ln w="12700">
            <a:miter lim="400000"/>
          </a:ln>
        </p:spPr>
      </p:pic>
      <p:pic>
        <p:nvPicPr>
          <p:cNvPr id="9" name="Image" descr="Image">
            <a:extLst>
              <a:ext uri="{FF2B5EF4-FFF2-40B4-BE49-F238E27FC236}">
                <a16:creationId xmlns:a16="http://schemas.microsoft.com/office/drawing/2014/main" id="{E3BE17A8-23F6-639A-FF01-28A8DD9C330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067290"/>
            <a:ext cx="3283064" cy="2790709"/>
          </a:xfrm>
          <a:prstGeom prst="rect">
            <a:avLst/>
          </a:prstGeom>
          <a:ln w="12700">
            <a:miter lim="400000"/>
          </a:ln>
        </p:spPr>
      </p:pic>
    </p:spTree>
    <p:extLst>
      <p:ext uri="{BB962C8B-B14F-4D97-AF65-F5344CB8AC3E}">
        <p14:creationId xmlns:p14="http://schemas.microsoft.com/office/powerpoint/2010/main" val="2093545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03">
    <p:bg>
      <p:bgPr>
        <a:solidFill>
          <a:schemeClr val="tx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B55860F-8C93-E3C2-1C5F-828EA064453F}"/>
              </a:ext>
            </a:extLst>
          </p:cNvPr>
          <p:cNvSpPr>
            <a:spLocks noGrp="1"/>
          </p:cNvSpPr>
          <p:nvPr>
            <p:ph type="pic" sz="quarter" idx="13"/>
          </p:nvPr>
        </p:nvSpPr>
        <p:spPr>
          <a:xfrm>
            <a:off x="0" y="0"/>
            <a:ext cx="12192000" cy="6853238"/>
          </a:xfrm>
          <a:custGeom>
            <a:avLst/>
            <a:gdLst>
              <a:gd name="connsiteX0" fmla="*/ 2511298 w 12192000"/>
              <a:gd name="connsiteY0" fmla="*/ 0 h 6853238"/>
              <a:gd name="connsiteX1" fmla="*/ 12192000 w 12192000"/>
              <a:gd name="connsiteY1" fmla="*/ 0 h 6853238"/>
              <a:gd name="connsiteX2" fmla="*/ 12192000 w 12192000"/>
              <a:gd name="connsiteY2" fmla="*/ 6853238 h 6853238"/>
              <a:gd name="connsiteX3" fmla="*/ 2575541 w 12192000"/>
              <a:gd name="connsiteY3" fmla="*/ 6853238 h 6853238"/>
              <a:gd name="connsiteX4" fmla="*/ 2648186 w 12192000"/>
              <a:gd name="connsiteY4" fmla="*/ 6837571 h 6853238"/>
              <a:gd name="connsiteX5" fmla="*/ 2844800 w 12192000"/>
              <a:gd name="connsiteY5" fmla="*/ 6719824 h 6853238"/>
              <a:gd name="connsiteX6" fmla="*/ 4577207 w 12192000"/>
              <a:gd name="connsiteY6" fmla="*/ 4987417 h 6853238"/>
              <a:gd name="connsiteX7" fmla="*/ 4715256 w 12192000"/>
              <a:gd name="connsiteY7" fmla="*/ 4654042 h 6853238"/>
              <a:gd name="connsiteX8" fmla="*/ 4715256 w 12192000"/>
              <a:gd name="connsiteY8" fmla="*/ 2203958 h 6853238"/>
              <a:gd name="connsiteX9" fmla="*/ 4577207 w 12192000"/>
              <a:gd name="connsiteY9" fmla="*/ 1870583 h 6853238"/>
              <a:gd name="connsiteX10" fmla="*/ 2844673 w 12192000"/>
              <a:gd name="connsiteY10" fmla="*/ 138049 h 6853238"/>
              <a:gd name="connsiteX11" fmla="*/ 2511298 w 12192000"/>
              <a:gd name="connsiteY11" fmla="*/ 0 h 6853238"/>
              <a:gd name="connsiteX12" fmla="*/ 0 w 12192000"/>
              <a:gd name="connsiteY12" fmla="*/ 0 h 6853238"/>
              <a:gd name="connsiteX13" fmla="*/ 61468 w 12192000"/>
              <a:gd name="connsiteY13" fmla="*/ 0 h 6853238"/>
              <a:gd name="connsiteX14" fmla="*/ 0 w 12192000"/>
              <a:gd name="connsiteY14" fmla="*/ 4191 h 6853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3238">
                <a:moveTo>
                  <a:pt x="2511298" y="0"/>
                </a:moveTo>
                <a:lnTo>
                  <a:pt x="12192000" y="0"/>
                </a:lnTo>
                <a:lnTo>
                  <a:pt x="12192000" y="6853238"/>
                </a:lnTo>
                <a:lnTo>
                  <a:pt x="2575541" y="6853238"/>
                </a:lnTo>
                <a:lnTo>
                  <a:pt x="2648186" y="6837571"/>
                </a:lnTo>
                <a:cubicBezTo>
                  <a:pt x="2721761" y="6815289"/>
                  <a:pt x="2789460" y="6775164"/>
                  <a:pt x="2844800" y="6719824"/>
                </a:cubicBezTo>
                <a:lnTo>
                  <a:pt x="4577207" y="4987417"/>
                </a:lnTo>
                <a:cubicBezTo>
                  <a:pt x="4665599" y="4899025"/>
                  <a:pt x="4715256" y="4779137"/>
                  <a:pt x="4715256" y="4654042"/>
                </a:cubicBezTo>
                <a:lnTo>
                  <a:pt x="4715256" y="2203958"/>
                </a:lnTo>
                <a:cubicBezTo>
                  <a:pt x="4715256" y="2078990"/>
                  <a:pt x="4665599" y="1958975"/>
                  <a:pt x="4577207" y="1870583"/>
                </a:cubicBezTo>
                <a:lnTo>
                  <a:pt x="2844673" y="138049"/>
                </a:lnTo>
                <a:cubicBezTo>
                  <a:pt x="2756281" y="49657"/>
                  <a:pt x="2636393" y="0"/>
                  <a:pt x="2511298" y="0"/>
                </a:cubicBezTo>
                <a:close/>
                <a:moveTo>
                  <a:pt x="0" y="0"/>
                </a:moveTo>
                <a:lnTo>
                  <a:pt x="61468" y="0"/>
                </a:lnTo>
                <a:lnTo>
                  <a:pt x="0" y="4191"/>
                </a:lnTo>
                <a:close/>
              </a:path>
            </a:pathLst>
          </a:custGeom>
          <a:solidFill>
            <a:schemeClr val="bg1"/>
          </a:solidFill>
        </p:spPr>
        <p:txBody>
          <a:bodyPr wrap="square" rIns="2377440" anchor="ctr">
            <a:noAutofit/>
          </a:bodyPr>
          <a:lstStyle>
            <a:lvl1pPr marL="0" indent="0" algn="r">
              <a:buNone/>
              <a:defRPr/>
            </a:lvl1pPr>
          </a:lstStyle>
          <a:p>
            <a:r>
              <a:rPr lang="en-US"/>
              <a:t>Click icon to add picture</a:t>
            </a:r>
          </a:p>
        </p:txBody>
      </p:sp>
      <p:sp>
        <p:nvSpPr>
          <p:cNvPr id="2" name="Title 1">
            <a:extLst>
              <a:ext uri="{FF2B5EF4-FFF2-40B4-BE49-F238E27FC236}">
                <a16:creationId xmlns:a16="http://schemas.microsoft.com/office/drawing/2014/main" id="{2D937C4E-5CFF-855E-A814-8EF0D62E2D4B}"/>
              </a:ext>
            </a:extLst>
          </p:cNvPr>
          <p:cNvSpPr>
            <a:spLocks noGrp="1"/>
          </p:cNvSpPr>
          <p:nvPr>
            <p:ph type="title"/>
          </p:nvPr>
        </p:nvSpPr>
        <p:spPr>
          <a:xfrm>
            <a:off x="502491" y="1709738"/>
            <a:ext cx="3468618" cy="1782399"/>
          </a:xfrm>
        </p:spPr>
        <p:txBody>
          <a:bodyPr anchor="b">
            <a:normAutofit/>
          </a:bodyPr>
          <a:lstStyle>
            <a:lvl1pPr>
              <a:defRPr sz="2800">
                <a:solidFill>
                  <a:schemeClr val="bg1"/>
                </a:solidFill>
              </a:defRPr>
            </a:lvl1pPr>
          </a:lstStyle>
          <a:p>
            <a:r>
              <a:rPr lang="en-US"/>
              <a:t>Click to edit Master title style</a:t>
            </a:r>
          </a:p>
        </p:txBody>
      </p:sp>
      <p:sp>
        <p:nvSpPr>
          <p:cNvPr id="4" name="Date Placeholder 3" hidden="1">
            <a:extLst>
              <a:ext uri="{FF2B5EF4-FFF2-40B4-BE49-F238E27FC236}">
                <a16:creationId xmlns:a16="http://schemas.microsoft.com/office/drawing/2014/main" id="{00CD369D-1C77-5FE6-496C-674987C689BA}"/>
              </a:ext>
            </a:extLst>
          </p:cNvPr>
          <p:cNvSpPr>
            <a:spLocks noGrp="1"/>
          </p:cNvSpPr>
          <p:nvPr>
            <p:ph type="dt" sz="half" idx="10"/>
          </p:nvPr>
        </p:nvSpPr>
        <p:spPr/>
        <p:txBody>
          <a:bodyPr/>
          <a:lstStyle/>
          <a:p>
            <a:fld id="{B84408DF-3763-4B3B-ABD7-A75584BD92CB}" type="datetime3">
              <a:rPr lang="en-GB" smtClean="0"/>
              <a:t>30 August, 2024</a:t>
            </a:fld>
            <a:endParaRPr lang="en-US"/>
          </a:p>
        </p:txBody>
      </p:sp>
      <p:pic>
        <p:nvPicPr>
          <p:cNvPr id="3" name="Image" descr="Image">
            <a:extLst>
              <a:ext uri="{FF2B5EF4-FFF2-40B4-BE49-F238E27FC236}">
                <a16:creationId xmlns:a16="http://schemas.microsoft.com/office/drawing/2014/main" id="{0070091D-C165-AAB2-9A76-F3BD15B9DCA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324225"/>
            <a:ext cx="1408169" cy="3533775"/>
          </a:xfrm>
          <a:prstGeom prst="rect">
            <a:avLst/>
          </a:prstGeom>
          <a:ln w="12700">
            <a:miter lim="400000"/>
          </a:ln>
        </p:spPr>
      </p:pic>
    </p:spTree>
    <p:extLst>
      <p:ext uri="{BB962C8B-B14F-4D97-AF65-F5344CB8AC3E}">
        <p14:creationId xmlns:p14="http://schemas.microsoft.com/office/powerpoint/2010/main" val="191786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image" Target="../media/image21.png"/><Relationship Id="rId5" Type="http://schemas.openxmlformats.org/officeDocument/2006/relationships/slideLayout" Target="../slideLayouts/slideLayout36.xml"/><Relationship Id="rId10" Type="http://schemas.openxmlformats.org/officeDocument/2006/relationships/image" Target="../media/image20.png"/><Relationship Id="rId4" Type="http://schemas.openxmlformats.org/officeDocument/2006/relationships/slideLayout" Target="../slideLayouts/slideLayout35.xml"/><Relationship Id="rId9" Type="http://schemas.openxmlformats.org/officeDocument/2006/relationships/image" Target="../media/image1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9315A5-56E6-F446-CC79-9F88F86FF665}"/>
              </a:ext>
            </a:extLst>
          </p:cNvPr>
          <p:cNvSpPr>
            <a:spLocks noGrp="1"/>
          </p:cNvSpPr>
          <p:nvPr>
            <p:ph type="title"/>
          </p:nvPr>
        </p:nvSpPr>
        <p:spPr>
          <a:xfrm>
            <a:off x="479377" y="365126"/>
            <a:ext cx="10874424" cy="723446"/>
          </a:xfrm>
          <a:prstGeom prst="rect">
            <a:avLst/>
          </a:prstGeom>
        </p:spPr>
        <p:txBody>
          <a:bodyPr vert="horz" lIns="0" tIns="0" rIns="0" bIns="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FB6507-8B04-29AD-5BE3-064ADE175985}"/>
              </a:ext>
            </a:extLst>
          </p:cNvPr>
          <p:cNvSpPr>
            <a:spLocks noGrp="1"/>
          </p:cNvSpPr>
          <p:nvPr>
            <p:ph type="body" idx="1"/>
          </p:nvPr>
        </p:nvSpPr>
        <p:spPr>
          <a:xfrm>
            <a:off x="479377" y="1672046"/>
            <a:ext cx="10874424" cy="4504917"/>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215C34-1A93-B1B8-670D-16C25BC33053}"/>
              </a:ext>
            </a:extLst>
          </p:cNvPr>
          <p:cNvSpPr>
            <a:spLocks noGrp="1"/>
          </p:cNvSpPr>
          <p:nvPr>
            <p:ph type="dt" sz="half" idx="2"/>
          </p:nvPr>
        </p:nvSpPr>
        <p:spPr>
          <a:xfrm>
            <a:off x="1415480" y="4478519"/>
            <a:ext cx="2792937" cy="365125"/>
          </a:xfrm>
          <a:prstGeom prst="rect">
            <a:avLst/>
          </a:prstGeom>
        </p:spPr>
        <p:txBody>
          <a:bodyPr vert="horz" lIns="0" tIns="0" rIns="0" bIns="0" rtlCol="0" anchor="ctr"/>
          <a:lstStyle>
            <a:lvl1pPr algn="l">
              <a:defRPr sz="1600" b="0" i="0">
                <a:solidFill>
                  <a:schemeClr val="tx1"/>
                </a:solidFill>
                <a:latin typeface="Inter" panose="02000503000000020004" pitchFamily="2" charset="0"/>
                <a:ea typeface="Inter" panose="02000503000000020004" pitchFamily="2" charset="0"/>
              </a:defRPr>
            </a:lvl1pPr>
          </a:lstStyle>
          <a:p>
            <a:fld id="{48A7DAFA-E75D-4C52-B11B-8CA9A97DA3AC}" type="datetime3">
              <a:rPr lang="en-GB" smtClean="0"/>
              <a:t>30 August, 2024</a:t>
            </a:fld>
            <a:endParaRPr lang="en-US"/>
          </a:p>
        </p:txBody>
      </p:sp>
      <p:sp>
        <p:nvSpPr>
          <p:cNvPr id="6" name="Slide Number Placeholder 5">
            <a:extLst>
              <a:ext uri="{FF2B5EF4-FFF2-40B4-BE49-F238E27FC236}">
                <a16:creationId xmlns:a16="http://schemas.microsoft.com/office/drawing/2014/main" id="{2658DA85-7004-334F-8C80-D3B6C88BF208}"/>
              </a:ext>
            </a:extLst>
          </p:cNvPr>
          <p:cNvSpPr>
            <a:spLocks noGrp="1"/>
          </p:cNvSpPr>
          <p:nvPr>
            <p:ph type="sldNum" sz="quarter" idx="4"/>
          </p:nvPr>
        </p:nvSpPr>
        <p:spPr>
          <a:xfrm>
            <a:off x="11234486" y="6347641"/>
            <a:ext cx="455023" cy="365125"/>
          </a:xfrm>
          <a:prstGeom prst="rect">
            <a:avLst/>
          </a:prstGeom>
        </p:spPr>
        <p:txBody>
          <a:bodyPr vert="horz" lIns="0" tIns="0" rIns="0" bIns="0" rtlCol="0" anchor="ctr"/>
          <a:lstStyle>
            <a:lvl1pPr algn="r">
              <a:defRPr sz="1000" b="1" i="0">
                <a:solidFill>
                  <a:schemeClr val="tx1"/>
                </a:solidFill>
                <a:latin typeface="Inter" panose="02000503000000020004" pitchFamily="2" charset="0"/>
                <a:ea typeface="Inter" panose="02000503000000020004" pitchFamily="2" charset="0"/>
              </a:defRPr>
            </a:lvl1pPr>
          </a:lstStyle>
          <a:p>
            <a:fld id="{35BC334B-5606-F640-9B65-DA4F71454EC0}" type="slidenum">
              <a:rPr lang="en-US" smtClean="0"/>
              <a:pPr/>
              <a:t>‹#›</a:t>
            </a:fld>
            <a:endParaRPr lang="en-US"/>
          </a:p>
        </p:txBody>
      </p:sp>
    </p:spTree>
    <p:extLst>
      <p:ext uri="{BB962C8B-B14F-4D97-AF65-F5344CB8AC3E}">
        <p14:creationId xmlns:p14="http://schemas.microsoft.com/office/powerpoint/2010/main" val="2076098676"/>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4" r:id="rId5"/>
    <p:sldLayoutId id="2147483665" r:id="rId6"/>
    <p:sldLayoutId id="2147483651" r:id="rId7"/>
    <p:sldLayoutId id="2147483668" r:id="rId8"/>
    <p:sldLayoutId id="2147483669" r:id="rId9"/>
    <p:sldLayoutId id="2147483670" r:id="rId10"/>
    <p:sldLayoutId id="2147483671" r:id="rId11"/>
    <p:sldLayoutId id="2147483672" r:id="rId12"/>
    <p:sldLayoutId id="2147483673" r:id="rId13"/>
    <p:sldLayoutId id="2147483687" r:id="rId14"/>
    <p:sldLayoutId id="2147483675" r:id="rId15"/>
    <p:sldLayoutId id="2147483674" r:id="rId16"/>
    <p:sldLayoutId id="2147483676" r:id="rId17"/>
    <p:sldLayoutId id="214748368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54" r:id="rId28"/>
    <p:sldLayoutId id="2147483655" r:id="rId29"/>
    <p:sldLayoutId id="2147483697" r:id="rId30"/>
    <p:sldLayoutId id="2147483698" r:id="rId3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400" b="1" i="0" kern="1200">
          <a:solidFill>
            <a:schemeClr val="tx2"/>
          </a:solidFill>
          <a:latin typeface="Lora" pitchFamily="2" charset="77"/>
          <a:ea typeface="+mj-ea"/>
          <a:cs typeface="+mj-cs"/>
        </a:defRPr>
      </a:lvl1pPr>
    </p:titleStyle>
    <p:body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1600" b="0" i="0" kern="1200">
          <a:solidFill>
            <a:schemeClr val="tx1"/>
          </a:solidFill>
          <a:latin typeface="Inter" panose="02000503000000020004" pitchFamily="2" charset="0"/>
          <a:ea typeface="Inter" panose="02000503000000020004" pitchFamily="2" charset="0"/>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1400" b="0" i="0" kern="1200">
          <a:solidFill>
            <a:schemeClr val="tx1"/>
          </a:solidFill>
          <a:latin typeface="Inter" panose="02000503000000020004" pitchFamily="2" charset="0"/>
          <a:ea typeface="Inter" panose="02000503000000020004" pitchFamily="2" charset="0"/>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b="0" i="0" kern="1200">
          <a:solidFill>
            <a:schemeClr val="tx1"/>
          </a:solidFill>
          <a:latin typeface="Inter" panose="02000503000000020004" pitchFamily="2" charset="0"/>
          <a:ea typeface="Inter" panose="02000503000000020004" pitchFamily="2" charset="0"/>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b="0" i="0" kern="1200">
          <a:solidFill>
            <a:schemeClr val="tx1"/>
          </a:solidFill>
          <a:latin typeface="Inter" panose="02000503000000020004" pitchFamily="2" charset="0"/>
          <a:ea typeface="Inter" panose="02000503000000020004" pitchFamily="2" charset="0"/>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b="0" i="0" kern="1200">
          <a:solidFill>
            <a:schemeClr val="tx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EE14D">
            <a:alpha val="20000"/>
          </a:srgb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82BCC85-3541-4A80-8306-6EF011CC4AF8}"/>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11640206" y="0"/>
            <a:ext cx="584790" cy="6858000"/>
          </a:xfrm>
          <a:prstGeom prst="rect">
            <a:avLst/>
          </a:prstGeom>
        </p:spPr>
      </p:pic>
      <p:sp>
        <p:nvSpPr>
          <p:cNvPr id="2" name="Title 1">
            <a:extLst>
              <a:ext uri="{FF2B5EF4-FFF2-40B4-BE49-F238E27FC236}">
                <a16:creationId xmlns:a16="http://schemas.microsoft.com/office/drawing/2014/main" id="{F11B2B76-747F-145E-673E-06F56B1AA7AF}"/>
              </a:ext>
            </a:extLst>
          </p:cNvPr>
          <p:cNvSpPr txBox="1">
            <a:spLocks/>
          </p:cNvSpPr>
          <p:nvPr/>
        </p:nvSpPr>
        <p:spPr>
          <a:xfrm>
            <a:off x="10490694" y="180000"/>
            <a:ext cx="1246630" cy="398601"/>
          </a:xfrm>
          <a:prstGeom prst="rect">
            <a:avLst/>
          </a:prstGeom>
        </p:spPr>
        <p:txBody>
          <a:bodyPr anchor="b"/>
          <a:lstStyle>
            <a:lvl1pPr algn="l" defTabSz="914400" rtl="0" eaLnBrk="1" latinLnBrk="0" hangingPunct="1">
              <a:lnSpc>
                <a:spcPct val="90000"/>
              </a:lnSpc>
              <a:spcBef>
                <a:spcPct val="0"/>
              </a:spcBef>
              <a:buNone/>
              <a:defRPr sz="4000" b="1" kern="1200" spc="100" baseline="0">
                <a:solidFill>
                  <a:schemeClr val="tx1"/>
                </a:solidFill>
                <a:latin typeface="Abadi" panose="020B0604020104020204" pitchFamily="34" charset="0"/>
                <a:ea typeface="+mj-ea"/>
                <a:cs typeface="+mj-cs"/>
              </a:defRPr>
            </a:lvl1pPr>
          </a:lstStyle>
          <a:p>
            <a:pPr algn="r"/>
            <a:r>
              <a:rPr lang="en-US" sz="2000" b="1" spc="0">
                <a:solidFill>
                  <a:schemeClr val="tx1"/>
                </a:solidFill>
                <a:latin typeface="+mj-lt"/>
              </a:rPr>
              <a:t>Page </a:t>
            </a:r>
            <a:fld id="{6863D424-A79F-47E2-847E-B568D56E5C29}" type="slidenum">
              <a:rPr lang="en-US" sz="2000" b="1" spc="0" smtClean="0">
                <a:solidFill>
                  <a:schemeClr val="tx1"/>
                </a:solidFill>
                <a:latin typeface="+mj-lt"/>
              </a:rPr>
              <a:t>‹#›</a:t>
            </a:fld>
            <a:endParaRPr lang="en-GB" sz="2000" b="1" spc="0">
              <a:solidFill>
                <a:schemeClr val="tx1"/>
              </a:solidFill>
              <a:latin typeface="+mj-lt"/>
            </a:endParaRPr>
          </a:p>
        </p:txBody>
      </p:sp>
      <p:pic>
        <p:nvPicPr>
          <p:cNvPr id="4" name="Picture 3" descr="Logo&#10;&#10;Description automatically generated">
            <a:extLst>
              <a:ext uri="{FF2B5EF4-FFF2-40B4-BE49-F238E27FC236}">
                <a16:creationId xmlns:a16="http://schemas.microsoft.com/office/drawing/2014/main" id="{9089CC2A-31EB-8166-755D-08F3BA826D97}"/>
              </a:ext>
            </a:extLst>
          </p:cNvPr>
          <p:cNvPicPr>
            <a:picLocks noChangeAspect="1"/>
          </p:cNvPicPr>
          <p:nvPr/>
        </p:nvPicPr>
        <p:blipFill>
          <a:blip r:embed="rId10" cstate="screen">
            <a:alphaModFix amt="60000"/>
            <a:extLst>
              <a:ext uri="{28A0092B-C50C-407E-A947-70E740481C1C}">
                <a14:useLocalDpi xmlns:a14="http://schemas.microsoft.com/office/drawing/2010/main"/>
              </a:ext>
            </a:extLst>
          </a:blip>
          <a:stretch>
            <a:fillRect/>
          </a:stretch>
        </p:blipFill>
        <p:spPr>
          <a:xfrm>
            <a:off x="74180" y="6025910"/>
            <a:ext cx="802800" cy="782180"/>
          </a:xfrm>
          <a:prstGeom prst="rect">
            <a:avLst/>
          </a:prstGeom>
        </p:spPr>
      </p:pic>
      <p:pic>
        <p:nvPicPr>
          <p:cNvPr id="5" name="Picture 4">
            <a:extLst>
              <a:ext uri="{FF2B5EF4-FFF2-40B4-BE49-F238E27FC236}">
                <a16:creationId xmlns:a16="http://schemas.microsoft.com/office/drawing/2014/main" id="{42F1745C-D8E4-E919-007F-9029227B37B6}"/>
              </a:ext>
            </a:extLst>
          </p:cNvPr>
          <p:cNvPicPr>
            <a:picLocks noChangeAspect="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490694" y="6372187"/>
            <a:ext cx="1246630" cy="190688"/>
          </a:xfrm>
          <a:prstGeom prst="rect">
            <a:avLst/>
          </a:prstGeom>
        </p:spPr>
      </p:pic>
    </p:spTree>
    <p:extLst>
      <p:ext uri="{BB962C8B-B14F-4D97-AF65-F5344CB8AC3E}">
        <p14:creationId xmlns:p14="http://schemas.microsoft.com/office/powerpoint/2010/main" val="286618548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8.xml"/><Relationship Id="rId5" Type="http://schemas.openxmlformats.org/officeDocument/2006/relationships/image" Target="../media/image44.pn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svg"/><Relationship Id="rId3" Type="http://schemas.openxmlformats.org/officeDocument/2006/relationships/hyperlink" Target="http://www.axiommaths.com/" TargetMode="External"/><Relationship Id="rId7" Type="http://schemas.openxmlformats.org/officeDocument/2006/relationships/image" Target="../media/image48.svg"/><Relationship Id="rId12"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47.png"/><Relationship Id="rId11" Type="http://schemas.openxmlformats.org/officeDocument/2006/relationships/image" Target="../media/image52.svg"/><Relationship Id="rId5" Type="http://schemas.openxmlformats.org/officeDocument/2006/relationships/image" Target="../media/image46.sv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5F8594-6D46-68AB-E858-53178EF570CD}"/>
              </a:ext>
            </a:extLst>
          </p:cNvPr>
          <p:cNvSpPr>
            <a:spLocks noGrp="1"/>
          </p:cNvSpPr>
          <p:nvPr>
            <p:ph type="ctrTitle"/>
          </p:nvPr>
        </p:nvSpPr>
        <p:spPr>
          <a:xfrm>
            <a:off x="1415480" y="2379481"/>
            <a:ext cx="5211744" cy="1230363"/>
          </a:xfrm>
        </p:spPr>
        <p:txBody>
          <a:bodyPr anchor="b">
            <a:normAutofit fontScale="90000"/>
          </a:bodyPr>
          <a:lstStyle/>
          <a:p>
            <a:br>
              <a:rPr lang="en-GB" sz="4000"/>
            </a:br>
            <a:r>
              <a:rPr lang="en-GB" sz="4000"/>
              <a:t>The power of maths</a:t>
            </a:r>
            <a:br>
              <a:rPr lang="en-GB" sz="4000"/>
            </a:br>
            <a:br>
              <a:rPr lang="en-GB" sz="4000"/>
            </a:br>
            <a:endParaRPr lang="en-GB" sz="4000"/>
          </a:p>
        </p:txBody>
      </p:sp>
      <p:sp>
        <p:nvSpPr>
          <p:cNvPr id="4" name="Subtitle 3">
            <a:extLst>
              <a:ext uri="{FF2B5EF4-FFF2-40B4-BE49-F238E27FC236}">
                <a16:creationId xmlns:a16="http://schemas.microsoft.com/office/drawing/2014/main" id="{00D9A107-C160-FAB4-6BA3-4795E8AE1B8B}"/>
              </a:ext>
            </a:extLst>
          </p:cNvPr>
          <p:cNvSpPr>
            <a:spLocks noGrp="1"/>
          </p:cNvSpPr>
          <p:nvPr>
            <p:ph type="subTitle" idx="1"/>
          </p:nvPr>
        </p:nvSpPr>
        <p:spPr/>
        <p:txBody>
          <a:bodyPr/>
          <a:lstStyle/>
          <a:p>
            <a:endParaRPr lang="en-GB"/>
          </a:p>
        </p:txBody>
      </p:sp>
      <p:pic>
        <p:nvPicPr>
          <p:cNvPr id="12" name="Picture Placeholder 11">
            <a:extLst>
              <a:ext uri="{FF2B5EF4-FFF2-40B4-BE49-F238E27FC236}">
                <a16:creationId xmlns:a16="http://schemas.microsoft.com/office/drawing/2014/main" id="{D317A355-29FC-89C0-9FAC-27F422C5C475}"/>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7473862" y="0"/>
            <a:ext cx="4718138" cy="6858000"/>
          </a:xfrm>
        </p:spPr>
      </p:pic>
    </p:spTree>
    <p:extLst>
      <p:ext uri="{BB962C8B-B14F-4D97-AF65-F5344CB8AC3E}">
        <p14:creationId xmlns:p14="http://schemas.microsoft.com/office/powerpoint/2010/main" val="3064283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8F735F-9F24-96EE-B6BE-1096F293569B}"/>
              </a:ext>
            </a:extLst>
          </p:cNvPr>
          <p:cNvSpPr>
            <a:spLocks noGrp="1"/>
          </p:cNvSpPr>
          <p:nvPr>
            <p:ph type="sldNum" sz="quarter" idx="12"/>
          </p:nvPr>
        </p:nvSpPr>
        <p:spPr/>
        <p:txBody>
          <a:bodyPr/>
          <a:lstStyle/>
          <a:p>
            <a:fld id="{35BC334B-5606-F640-9B65-DA4F71454EC0}" type="slidenum">
              <a:rPr lang="en-US" smtClean="0"/>
              <a:pPr/>
              <a:t>10</a:t>
            </a:fld>
            <a:endParaRPr lang="en-US"/>
          </a:p>
        </p:txBody>
      </p:sp>
      <p:sp>
        <p:nvSpPr>
          <p:cNvPr id="3" name="Text Placeholder 2">
            <a:extLst>
              <a:ext uri="{FF2B5EF4-FFF2-40B4-BE49-F238E27FC236}">
                <a16:creationId xmlns:a16="http://schemas.microsoft.com/office/drawing/2014/main" id="{C7202B78-6E4B-6CE0-83E0-C055C6EB2520}"/>
              </a:ext>
            </a:extLst>
          </p:cNvPr>
          <p:cNvSpPr>
            <a:spLocks noGrp="1"/>
          </p:cNvSpPr>
          <p:nvPr>
            <p:ph type="body" sz="quarter" idx="13"/>
          </p:nvPr>
        </p:nvSpPr>
        <p:spPr/>
        <p:txBody>
          <a:bodyPr/>
          <a:lstStyle/>
          <a:p>
            <a:r>
              <a:rPr lang="en-US"/>
              <a:t>Pupil quote</a:t>
            </a:r>
          </a:p>
        </p:txBody>
      </p:sp>
      <p:sp>
        <p:nvSpPr>
          <p:cNvPr id="5" name="Title 4">
            <a:extLst>
              <a:ext uri="{FF2B5EF4-FFF2-40B4-BE49-F238E27FC236}">
                <a16:creationId xmlns:a16="http://schemas.microsoft.com/office/drawing/2014/main" id="{D44AD80C-47A1-73A1-ACDB-DF9741A90636}"/>
              </a:ext>
            </a:extLst>
          </p:cNvPr>
          <p:cNvSpPr>
            <a:spLocks noGrp="1"/>
          </p:cNvSpPr>
          <p:nvPr>
            <p:ph type="title"/>
          </p:nvPr>
        </p:nvSpPr>
        <p:spPr>
          <a:xfrm>
            <a:off x="3935759" y="1448315"/>
            <a:ext cx="6840761" cy="1783583"/>
          </a:xfrm>
        </p:spPr>
        <p:txBody>
          <a:bodyPr>
            <a:noAutofit/>
          </a:bodyPr>
          <a:lstStyle/>
          <a:p>
            <a:r>
              <a:rPr lang="en-GB" sz="3600">
                <a:ea typeface="+mn-lt"/>
                <a:cs typeface="+mn-lt"/>
              </a:rPr>
              <a:t> “Everything in Axiom Maths is amazing. I just wish we could do it twice a week as it's really fun and challenges me each time.”</a:t>
            </a:r>
            <a:endParaRPr lang="en-US" sz="3600"/>
          </a:p>
        </p:txBody>
      </p:sp>
    </p:spTree>
    <p:extLst>
      <p:ext uri="{BB962C8B-B14F-4D97-AF65-F5344CB8AC3E}">
        <p14:creationId xmlns:p14="http://schemas.microsoft.com/office/powerpoint/2010/main" val="2314355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Title 23">
            <a:extLst>
              <a:ext uri="{FF2B5EF4-FFF2-40B4-BE49-F238E27FC236}">
                <a16:creationId xmlns:a16="http://schemas.microsoft.com/office/drawing/2014/main" id="{ED6E2758-4402-6CB6-0484-E00E9C3A5C77}"/>
              </a:ext>
            </a:extLst>
          </p:cNvPr>
          <p:cNvSpPr txBox="1">
            <a:spLocks/>
          </p:cNvSpPr>
          <p:nvPr/>
        </p:nvSpPr>
        <p:spPr>
          <a:xfrm>
            <a:off x="426214" y="714743"/>
            <a:ext cx="6552727" cy="711148"/>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1" i="0" kern="1200">
                <a:solidFill>
                  <a:schemeClr val="tx2"/>
                </a:solidFill>
                <a:latin typeface="Lora" pitchFamily="2" charset="77"/>
                <a:ea typeface="+mj-ea"/>
                <a:cs typeface="+mj-cs"/>
              </a:defRPr>
            </a:lvl1pPr>
          </a:lstStyle>
          <a:p>
            <a:r>
              <a:rPr lang="en-GB" sz="2800"/>
              <a:t>Axiom Maths: not just maths circles…</a:t>
            </a:r>
          </a:p>
        </p:txBody>
      </p:sp>
      <p:grpSp>
        <p:nvGrpSpPr>
          <p:cNvPr id="76" name="Group 75">
            <a:extLst>
              <a:ext uri="{FF2B5EF4-FFF2-40B4-BE49-F238E27FC236}">
                <a16:creationId xmlns:a16="http://schemas.microsoft.com/office/drawing/2014/main" id="{DA269671-D950-28C8-7A6D-AEF1ED2989A9}"/>
              </a:ext>
            </a:extLst>
          </p:cNvPr>
          <p:cNvGrpSpPr/>
          <p:nvPr/>
        </p:nvGrpSpPr>
        <p:grpSpPr>
          <a:xfrm>
            <a:off x="4272984" y="922681"/>
            <a:ext cx="3664164" cy="5935319"/>
            <a:chOff x="4272984" y="922681"/>
            <a:chExt cx="3664164" cy="5935319"/>
          </a:xfrm>
        </p:grpSpPr>
        <p:pic>
          <p:nvPicPr>
            <p:cNvPr id="21" name="Image" descr="Image">
              <a:extLst>
                <a:ext uri="{FF2B5EF4-FFF2-40B4-BE49-F238E27FC236}">
                  <a16:creationId xmlns:a16="http://schemas.microsoft.com/office/drawing/2014/main" id="{FFB54FC6-9AE6-0207-E597-262477513691}"/>
                </a:ext>
              </a:extLst>
            </p:cNvPr>
            <p:cNvPicPr>
              <a:picLocks noChangeAspect="1"/>
            </p:cNvPicPr>
            <p:nvPr/>
          </p:nvPicPr>
          <p:blipFill rotWithShape="1">
            <a:blip r:embed="rId3" cstate="screen">
              <a:alphaModFix amt="20000"/>
              <a:extLst>
                <a:ext uri="{28A0092B-C50C-407E-A947-70E740481C1C}">
                  <a14:useLocalDpi xmlns:a14="http://schemas.microsoft.com/office/drawing/2010/main"/>
                </a:ext>
              </a:extLst>
            </a:blip>
            <a:srcRect/>
            <a:stretch/>
          </p:blipFill>
          <p:spPr>
            <a:xfrm flipV="1">
              <a:off x="5776625" y="922681"/>
              <a:ext cx="2160523" cy="2066335"/>
            </a:xfrm>
            <a:prstGeom prst="rect">
              <a:avLst/>
            </a:prstGeom>
            <a:ln w="12700">
              <a:miter lim="400000"/>
            </a:ln>
          </p:spPr>
        </p:pic>
        <p:pic>
          <p:nvPicPr>
            <p:cNvPr id="22" name="Image" descr="Image">
              <a:extLst>
                <a:ext uri="{FF2B5EF4-FFF2-40B4-BE49-F238E27FC236}">
                  <a16:creationId xmlns:a16="http://schemas.microsoft.com/office/drawing/2014/main" id="{DF99AAA2-5CEC-069C-88AA-9035DCCD8D30}"/>
                </a:ext>
              </a:extLst>
            </p:cNvPr>
            <p:cNvPicPr>
              <a:picLocks noChangeAspect="1"/>
            </p:cNvPicPr>
            <p:nvPr/>
          </p:nvPicPr>
          <p:blipFill rotWithShape="1">
            <a:blip r:embed="rId4" cstate="screen">
              <a:alphaModFix amt="20000"/>
              <a:extLst>
                <a:ext uri="{28A0092B-C50C-407E-A947-70E740481C1C}">
                  <a14:useLocalDpi xmlns:a14="http://schemas.microsoft.com/office/drawing/2010/main"/>
                </a:ext>
              </a:extLst>
            </a:blip>
            <a:srcRect/>
            <a:stretch/>
          </p:blipFill>
          <p:spPr>
            <a:xfrm flipV="1">
              <a:off x="4272984" y="4097951"/>
              <a:ext cx="3521124" cy="2760049"/>
            </a:xfrm>
            <a:prstGeom prst="rect">
              <a:avLst/>
            </a:prstGeom>
            <a:ln w="12700">
              <a:miter lim="400000"/>
            </a:ln>
          </p:spPr>
        </p:pic>
      </p:grpSp>
      <p:grpSp>
        <p:nvGrpSpPr>
          <p:cNvPr id="71" name="Group 70">
            <a:extLst>
              <a:ext uri="{FF2B5EF4-FFF2-40B4-BE49-F238E27FC236}">
                <a16:creationId xmlns:a16="http://schemas.microsoft.com/office/drawing/2014/main" id="{97C08EB4-16E7-CE81-84F3-35A68EEE3F5B}"/>
              </a:ext>
            </a:extLst>
          </p:cNvPr>
          <p:cNvGrpSpPr/>
          <p:nvPr/>
        </p:nvGrpSpPr>
        <p:grpSpPr>
          <a:xfrm>
            <a:off x="4517329" y="1479433"/>
            <a:ext cx="2819641" cy="2776098"/>
            <a:chOff x="4603945" y="2324881"/>
            <a:chExt cx="3220944" cy="3136861"/>
          </a:xfrm>
        </p:grpSpPr>
        <p:sp>
          <p:nvSpPr>
            <p:cNvPr id="23" name="Graphic 9">
              <a:extLst>
                <a:ext uri="{FF2B5EF4-FFF2-40B4-BE49-F238E27FC236}">
                  <a16:creationId xmlns:a16="http://schemas.microsoft.com/office/drawing/2014/main" id="{C559DD46-40BC-9D47-58B7-9EC9BF5FF68B}"/>
                </a:ext>
              </a:extLst>
            </p:cNvPr>
            <p:cNvSpPr/>
            <p:nvPr/>
          </p:nvSpPr>
          <p:spPr>
            <a:xfrm>
              <a:off x="4603945" y="2324881"/>
              <a:ext cx="3220944" cy="3136861"/>
            </a:xfrm>
            <a:custGeom>
              <a:avLst/>
              <a:gdLst>
                <a:gd name="connsiteX0" fmla="*/ 2966952 w 4371893"/>
                <a:gd name="connsiteY0" fmla="*/ 0 h 4371893"/>
                <a:gd name="connsiteX1" fmla="*/ 1405023 w 4371893"/>
                <a:gd name="connsiteY1" fmla="*/ 0 h 4371893"/>
                <a:gd name="connsiteX2" fmla="*/ 1192497 w 4371893"/>
                <a:gd name="connsiteY2" fmla="*/ 88006 h 4371893"/>
                <a:gd name="connsiteX3" fmla="*/ 88006 w 4371893"/>
                <a:gd name="connsiteY3" fmla="*/ 1192497 h 4371893"/>
                <a:gd name="connsiteX4" fmla="*/ 0 w 4371893"/>
                <a:gd name="connsiteY4" fmla="*/ 1405023 h 4371893"/>
                <a:gd name="connsiteX5" fmla="*/ 0 w 4371893"/>
                <a:gd name="connsiteY5" fmla="*/ 2966952 h 4371893"/>
                <a:gd name="connsiteX6" fmla="*/ 88006 w 4371893"/>
                <a:gd name="connsiteY6" fmla="*/ 3179478 h 4371893"/>
                <a:gd name="connsiteX7" fmla="*/ 1192416 w 4371893"/>
                <a:gd name="connsiteY7" fmla="*/ 4283888 h 4371893"/>
                <a:gd name="connsiteX8" fmla="*/ 1404942 w 4371893"/>
                <a:gd name="connsiteY8" fmla="*/ 4371894 h 4371893"/>
                <a:gd name="connsiteX9" fmla="*/ 2966871 w 4371893"/>
                <a:gd name="connsiteY9" fmla="*/ 4371894 h 4371893"/>
                <a:gd name="connsiteX10" fmla="*/ 3179397 w 4371893"/>
                <a:gd name="connsiteY10" fmla="*/ 4283888 h 4371893"/>
                <a:gd name="connsiteX11" fmla="*/ 4283888 w 4371893"/>
                <a:gd name="connsiteY11" fmla="*/ 3179478 h 4371893"/>
                <a:gd name="connsiteX12" fmla="*/ 4371894 w 4371893"/>
                <a:gd name="connsiteY12" fmla="*/ 2966952 h 4371893"/>
                <a:gd name="connsiteX13" fmla="*/ 4371894 w 4371893"/>
                <a:gd name="connsiteY13" fmla="*/ 1405023 h 4371893"/>
                <a:gd name="connsiteX14" fmla="*/ 4283888 w 4371893"/>
                <a:gd name="connsiteY14" fmla="*/ 1192497 h 4371893"/>
                <a:gd name="connsiteX15" fmla="*/ 3179478 w 4371893"/>
                <a:gd name="connsiteY15" fmla="*/ 88006 h 4371893"/>
                <a:gd name="connsiteX16" fmla="*/ 2966952 w 4371893"/>
                <a:gd name="connsiteY16" fmla="*/ 0 h 437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1893" h="4371893">
                  <a:moveTo>
                    <a:pt x="2966952" y="0"/>
                  </a:moveTo>
                  <a:lnTo>
                    <a:pt x="1405023" y="0"/>
                  </a:lnTo>
                  <a:cubicBezTo>
                    <a:pt x="1325275" y="0"/>
                    <a:pt x="1248846" y="31656"/>
                    <a:pt x="1192497" y="88006"/>
                  </a:cubicBezTo>
                  <a:lnTo>
                    <a:pt x="88006" y="1192497"/>
                  </a:lnTo>
                  <a:cubicBezTo>
                    <a:pt x="31656" y="1248847"/>
                    <a:pt x="0" y="1325356"/>
                    <a:pt x="0" y="1405023"/>
                  </a:cubicBezTo>
                  <a:lnTo>
                    <a:pt x="0" y="2966952"/>
                  </a:lnTo>
                  <a:cubicBezTo>
                    <a:pt x="0" y="3046700"/>
                    <a:pt x="31656" y="3123129"/>
                    <a:pt x="88006" y="3179478"/>
                  </a:cubicBezTo>
                  <a:lnTo>
                    <a:pt x="1192416" y="4283888"/>
                  </a:lnTo>
                  <a:cubicBezTo>
                    <a:pt x="1248765" y="4340238"/>
                    <a:pt x="1325275" y="4371894"/>
                    <a:pt x="1404942" y="4371894"/>
                  </a:cubicBezTo>
                  <a:lnTo>
                    <a:pt x="2966871" y="4371894"/>
                  </a:lnTo>
                  <a:cubicBezTo>
                    <a:pt x="3046619" y="4371894"/>
                    <a:pt x="3123047" y="4340238"/>
                    <a:pt x="3179397" y="4283888"/>
                  </a:cubicBezTo>
                  <a:lnTo>
                    <a:pt x="4283888" y="3179478"/>
                  </a:lnTo>
                  <a:cubicBezTo>
                    <a:pt x="4340238" y="3123129"/>
                    <a:pt x="4371894" y="3046619"/>
                    <a:pt x="4371894" y="2966952"/>
                  </a:cubicBezTo>
                  <a:lnTo>
                    <a:pt x="4371894" y="1405023"/>
                  </a:lnTo>
                  <a:cubicBezTo>
                    <a:pt x="4371894" y="1325275"/>
                    <a:pt x="4340238" y="1248847"/>
                    <a:pt x="4283888" y="1192497"/>
                  </a:cubicBezTo>
                  <a:lnTo>
                    <a:pt x="3179478" y="88006"/>
                  </a:lnTo>
                  <a:cubicBezTo>
                    <a:pt x="3123128" y="31656"/>
                    <a:pt x="3046619" y="0"/>
                    <a:pt x="2966952" y="0"/>
                  </a:cubicBezTo>
                  <a:close/>
                </a:path>
              </a:pathLst>
            </a:custGeom>
            <a:solidFill>
              <a:schemeClr val="tx2"/>
            </a:solidFill>
            <a:ln w="15312" cap="flat">
              <a:solidFill>
                <a:srgbClr val="AB17FF"/>
              </a:solidFill>
              <a:prstDash val="solid"/>
              <a:miter/>
            </a:ln>
          </p:spPr>
          <p:txBody>
            <a:bodyPr tIns="720000" rtlCol="0" anchor="ctr"/>
            <a:lstStyle/>
            <a:p>
              <a:pPr marL="0" marR="0" lvl="0" indent="0" algn="ctr" defTabSz="914400" rtl="0" eaLnBrk="1" fontAlgn="auto" latinLnBrk="0" hangingPunct="1">
                <a:lnSpc>
                  <a:spcPct val="90000"/>
                </a:lnSpc>
                <a:spcBef>
                  <a:spcPts val="600"/>
                </a:spcBef>
                <a:spcAft>
                  <a:spcPts val="0"/>
                </a:spcAft>
                <a:buClrTx/>
                <a:buSzTx/>
                <a:buFontTx/>
                <a:buNone/>
                <a:tabLst/>
                <a:defRPr/>
              </a:pPr>
              <a:r>
                <a:rPr kumimoji="0" lang="en-US" sz="2800" b="1" i="0" u="none" strike="noStrike" kern="1200" cap="none" spc="0" normalizeH="0" baseline="0" noProof="0">
                  <a:ln>
                    <a:noFill/>
                  </a:ln>
                  <a:solidFill>
                    <a:schemeClr val="bg1"/>
                  </a:solidFill>
                  <a:effectLst/>
                  <a:uLnTx/>
                  <a:uFillTx/>
                  <a:latin typeface="+mj-lt"/>
                  <a:ea typeface="+mn-ea"/>
                  <a:cs typeface="+mn-cs"/>
                </a:rPr>
                <a:t>Wider </a:t>
              </a:r>
              <a:r>
                <a:rPr lang="en-US" sz="2800" b="1">
                  <a:solidFill>
                    <a:schemeClr val="bg1"/>
                  </a:solidFill>
                  <a:latin typeface="+mj-lt"/>
                </a:rPr>
                <a:t>Axiom opportunities</a:t>
              </a:r>
              <a:br>
                <a:rPr kumimoji="0" lang="en-US" sz="2800" b="1" i="0" u="none" strike="noStrike" kern="1200" cap="none" spc="0" normalizeH="0" baseline="0" noProof="0">
                  <a:ln>
                    <a:noFill/>
                  </a:ln>
                  <a:solidFill>
                    <a:schemeClr val="bg1"/>
                  </a:solidFill>
                  <a:effectLst/>
                  <a:uLnTx/>
                  <a:uFillTx/>
                  <a:latin typeface="+mj-lt"/>
                  <a:ea typeface="+mn-ea"/>
                  <a:cs typeface="+mn-cs"/>
                </a:rPr>
              </a:br>
              <a:endParaRPr kumimoji="0" lang="en-US" sz="1600" i="0" u="none" strike="noStrike" kern="1200" cap="none" spc="0" normalizeH="0" baseline="0" noProof="0">
                <a:ln>
                  <a:noFill/>
                </a:ln>
                <a:solidFill>
                  <a:schemeClr val="bg1"/>
                </a:solidFill>
                <a:effectLst/>
                <a:uLnTx/>
                <a:uFillTx/>
                <a:ea typeface="+mn-ea"/>
                <a:cs typeface="+mn-cs"/>
              </a:endParaRPr>
            </a:p>
          </p:txBody>
        </p:sp>
        <p:pic>
          <p:nvPicPr>
            <p:cNvPr id="36" name="Image" descr="Image">
              <a:extLst>
                <a:ext uri="{FF2B5EF4-FFF2-40B4-BE49-F238E27FC236}">
                  <a16:creationId xmlns:a16="http://schemas.microsoft.com/office/drawing/2014/main" id="{3A802207-86BE-78DC-5590-2B6851493FD9}"/>
                </a:ext>
              </a:extLst>
            </p:cNvPr>
            <p:cNvPicPr>
              <a:picLocks noChangeAspect="1"/>
            </p:cNvPicPr>
            <p:nvPr/>
          </p:nvPicPr>
          <p:blipFill rotWithShape="1">
            <a:blip r:embed="rId5" cstate="screen">
              <a:biLevel thresh="25000"/>
              <a:extLst>
                <a:ext uri="{28A0092B-C50C-407E-A947-70E740481C1C}">
                  <a14:useLocalDpi xmlns:a14="http://schemas.microsoft.com/office/drawing/2010/main"/>
                </a:ext>
              </a:extLst>
            </a:blip>
            <a:srcRect/>
            <a:stretch/>
          </p:blipFill>
          <p:spPr>
            <a:xfrm>
              <a:off x="5850188" y="3151738"/>
              <a:ext cx="541935" cy="526786"/>
            </a:xfrm>
            <a:prstGeom prst="rect">
              <a:avLst/>
            </a:prstGeom>
            <a:ln w="12700">
              <a:miter lim="400000"/>
            </a:ln>
          </p:spPr>
        </p:pic>
      </p:grpSp>
      <p:sp>
        <p:nvSpPr>
          <p:cNvPr id="2" name="Arrow: Right 1">
            <a:extLst>
              <a:ext uri="{FF2B5EF4-FFF2-40B4-BE49-F238E27FC236}">
                <a16:creationId xmlns:a16="http://schemas.microsoft.com/office/drawing/2014/main" id="{7B7507A6-D4D6-08F8-9363-BD0C14A99F41}"/>
              </a:ext>
            </a:extLst>
          </p:cNvPr>
          <p:cNvSpPr/>
          <p:nvPr/>
        </p:nvSpPr>
        <p:spPr>
          <a:xfrm>
            <a:off x="1883228" y="4876800"/>
            <a:ext cx="8806542" cy="1034142"/>
          </a:xfrm>
          <a:prstGeom prst="rightArrow">
            <a:avLst/>
          </a:prstGeom>
          <a:solidFill>
            <a:schemeClr val="tx2"/>
          </a:solidFill>
          <a:ln>
            <a:solidFill>
              <a:srgbClr val="AB1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355FD01-C08B-CB3F-9C94-1559F655F67D}"/>
              </a:ext>
            </a:extLst>
          </p:cNvPr>
          <p:cNvSpPr txBox="1"/>
          <p:nvPr/>
        </p:nvSpPr>
        <p:spPr>
          <a:xfrm>
            <a:off x="555171" y="5203372"/>
            <a:ext cx="9797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ea typeface="Inter"/>
              </a:rPr>
              <a:t>Year 7</a:t>
            </a:r>
            <a:endParaRPr lang="en-US" b="1"/>
          </a:p>
        </p:txBody>
      </p:sp>
      <p:sp>
        <p:nvSpPr>
          <p:cNvPr id="6" name="TextBox 5">
            <a:extLst>
              <a:ext uri="{FF2B5EF4-FFF2-40B4-BE49-F238E27FC236}">
                <a16:creationId xmlns:a16="http://schemas.microsoft.com/office/drawing/2014/main" id="{706FB926-307B-C02B-94CE-483322C11C06}"/>
              </a:ext>
            </a:extLst>
          </p:cNvPr>
          <p:cNvSpPr txBox="1"/>
          <p:nvPr/>
        </p:nvSpPr>
        <p:spPr>
          <a:xfrm>
            <a:off x="10831286" y="5214256"/>
            <a:ext cx="11212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ea typeface="Inter"/>
              </a:rPr>
              <a:t>Year</a:t>
            </a:r>
            <a:r>
              <a:rPr lang="en-US" b="1">
                <a:solidFill>
                  <a:schemeClr val="bg1"/>
                </a:solidFill>
                <a:ea typeface="Inter"/>
              </a:rPr>
              <a:t> 11</a:t>
            </a:r>
          </a:p>
        </p:txBody>
      </p:sp>
      <p:sp>
        <p:nvSpPr>
          <p:cNvPr id="8" name="TextBox 7">
            <a:extLst>
              <a:ext uri="{FF2B5EF4-FFF2-40B4-BE49-F238E27FC236}">
                <a16:creationId xmlns:a16="http://schemas.microsoft.com/office/drawing/2014/main" id="{CD2339C7-A481-18B0-262C-1683ABDC03CE}"/>
              </a:ext>
            </a:extLst>
          </p:cNvPr>
          <p:cNvSpPr txBox="1"/>
          <p:nvPr/>
        </p:nvSpPr>
        <p:spPr>
          <a:xfrm>
            <a:off x="3048000" y="4278085"/>
            <a:ext cx="2340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Inter"/>
              </a:rPr>
              <a:t>Summer School</a:t>
            </a:r>
          </a:p>
        </p:txBody>
      </p:sp>
      <p:sp>
        <p:nvSpPr>
          <p:cNvPr id="10" name="TextBox 9">
            <a:extLst>
              <a:ext uri="{FF2B5EF4-FFF2-40B4-BE49-F238E27FC236}">
                <a16:creationId xmlns:a16="http://schemas.microsoft.com/office/drawing/2014/main" id="{CA23F3BC-1AF7-F1D0-7565-D0CE668DD9D9}"/>
              </a:ext>
            </a:extLst>
          </p:cNvPr>
          <p:cNvSpPr txBox="1"/>
          <p:nvPr/>
        </p:nvSpPr>
        <p:spPr>
          <a:xfrm>
            <a:off x="5169251" y="6102224"/>
            <a:ext cx="2340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Inter"/>
              </a:rPr>
              <a:t>Celebration</a:t>
            </a:r>
            <a:r>
              <a:rPr lang="en-US">
                <a:solidFill>
                  <a:schemeClr val="bg1"/>
                </a:solidFill>
                <a:ea typeface="Inter"/>
              </a:rPr>
              <a:t> </a:t>
            </a:r>
            <a:r>
              <a:rPr lang="en-US">
                <a:ea typeface="Inter"/>
              </a:rPr>
              <a:t>days</a:t>
            </a:r>
            <a:endParaRPr lang="en-US"/>
          </a:p>
        </p:txBody>
      </p:sp>
      <p:sp>
        <p:nvSpPr>
          <p:cNvPr id="11" name="TextBox 10">
            <a:extLst>
              <a:ext uri="{FF2B5EF4-FFF2-40B4-BE49-F238E27FC236}">
                <a16:creationId xmlns:a16="http://schemas.microsoft.com/office/drawing/2014/main" id="{C7F60AC6-6036-43D8-006D-26A446650FD1}"/>
              </a:ext>
            </a:extLst>
          </p:cNvPr>
          <p:cNvSpPr txBox="1"/>
          <p:nvPr/>
        </p:nvSpPr>
        <p:spPr>
          <a:xfrm>
            <a:off x="1826249" y="6140325"/>
            <a:ext cx="2340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Inter"/>
              </a:rPr>
              <a:t>Axiom</a:t>
            </a:r>
            <a:r>
              <a:rPr lang="en-US">
                <a:solidFill>
                  <a:schemeClr val="bg1"/>
                </a:solidFill>
                <a:ea typeface="Inter"/>
              </a:rPr>
              <a:t> </a:t>
            </a:r>
            <a:r>
              <a:rPr lang="en-US">
                <a:ea typeface="Inter"/>
              </a:rPr>
              <a:t>merchandise</a:t>
            </a:r>
            <a:r>
              <a:rPr lang="en-US">
                <a:solidFill>
                  <a:schemeClr val="bg1"/>
                </a:solidFill>
                <a:ea typeface="Inter"/>
              </a:rPr>
              <a:t> </a:t>
            </a:r>
            <a:endParaRPr lang="en-US">
              <a:solidFill>
                <a:schemeClr val="bg1"/>
              </a:solidFill>
            </a:endParaRPr>
          </a:p>
        </p:txBody>
      </p:sp>
      <p:sp>
        <p:nvSpPr>
          <p:cNvPr id="12" name="TextBox 11">
            <a:extLst>
              <a:ext uri="{FF2B5EF4-FFF2-40B4-BE49-F238E27FC236}">
                <a16:creationId xmlns:a16="http://schemas.microsoft.com/office/drawing/2014/main" id="{E6C04135-1213-5AAF-DAC1-C420ECCA3551}"/>
              </a:ext>
            </a:extLst>
          </p:cNvPr>
          <p:cNvSpPr txBox="1"/>
          <p:nvPr/>
        </p:nvSpPr>
        <p:spPr>
          <a:xfrm>
            <a:off x="8349342" y="6199805"/>
            <a:ext cx="2340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Inter"/>
              </a:rPr>
              <a:t>GCSE</a:t>
            </a:r>
            <a:r>
              <a:rPr lang="en-US">
                <a:solidFill>
                  <a:schemeClr val="bg1"/>
                </a:solidFill>
                <a:ea typeface="Inter"/>
              </a:rPr>
              <a:t> </a:t>
            </a:r>
            <a:r>
              <a:rPr lang="en-US">
                <a:ea typeface="Inter"/>
              </a:rPr>
              <a:t>help</a:t>
            </a:r>
            <a:r>
              <a:rPr lang="en-US">
                <a:solidFill>
                  <a:schemeClr val="bg1"/>
                </a:solidFill>
                <a:ea typeface="Inter"/>
              </a:rPr>
              <a:t>  </a:t>
            </a:r>
            <a:endParaRPr lang="en-US">
              <a:solidFill>
                <a:schemeClr val="bg1"/>
              </a:solidFill>
            </a:endParaRPr>
          </a:p>
        </p:txBody>
      </p:sp>
      <p:sp>
        <p:nvSpPr>
          <p:cNvPr id="13" name="TextBox 12">
            <a:extLst>
              <a:ext uri="{FF2B5EF4-FFF2-40B4-BE49-F238E27FC236}">
                <a16:creationId xmlns:a16="http://schemas.microsoft.com/office/drawing/2014/main" id="{CAC47C22-AD1A-9294-84F6-3CD37CAB472F}"/>
              </a:ext>
            </a:extLst>
          </p:cNvPr>
          <p:cNvSpPr txBox="1"/>
          <p:nvPr/>
        </p:nvSpPr>
        <p:spPr>
          <a:xfrm>
            <a:off x="6760027" y="4297526"/>
            <a:ext cx="2340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Inter"/>
              </a:rPr>
              <a:t>Fields Trips </a:t>
            </a:r>
          </a:p>
        </p:txBody>
      </p:sp>
      <p:sp>
        <p:nvSpPr>
          <p:cNvPr id="18" name="Arrow: Up-Down 17">
            <a:extLst>
              <a:ext uri="{FF2B5EF4-FFF2-40B4-BE49-F238E27FC236}">
                <a16:creationId xmlns:a16="http://schemas.microsoft.com/office/drawing/2014/main" id="{68A2C82A-5CBB-EF0C-4EF1-9A5003D39600}"/>
              </a:ext>
            </a:extLst>
          </p:cNvPr>
          <p:cNvSpPr/>
          <p:nvPr/>
        </p:nvSpPr>
        <p:spPr>
          <a:xfrm>
            <a:off x="3809999" y="4669971"/>
            <a:ext cx="250371" cy="413657"/>
          </a:xfrm>
          <a:prstGeom prst="upDownArrow">
            <a:avLst/>
          </a:prstGeom>
          <a:solidFill>
            <a:srgbClr val="03ADF2"/>
          </a:solidFill>
          <a:ln>
            <a:solidFill>
              <a:srgbClr val="03AD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Up-Down 23">
            <a:extLst>
              <a:ext uri="{FF2B5EF4-FFF2-40B4-BE49-F238E27FC236}">
                <a16:creationId xmlns:a16="http://schemas.microsoft.com/office/drawing/2014/main" id="{44F8A4C2-8A18-6031-64CE-4C1A4AC61373}"/>
              </a:ext>
            </a:extLst>
          </p:cNvPr>
          <p:cNvSpPr/>
          <p:nvPr/>
        </p:nvSpPr>
        <p:spPr>
          <a:xfrm>
            <a:off x="8850084" y="5704114"/>
            <a:ext cx="250371" cy="413657"/>
          </a:xfrm>
          <a:prstGeom prst="upDownArrow">
            <a:avLst/>
          </a:prstGeom>
          <a:solidFill>
            <a:srgbClr val="03ADF2"/>
          </a:solidFill>
          <a:ln>
            <a:solidFill>
              <a:srgbClr val="03AD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Up-Down 24">
            <a:extLst>
              <a:ext uri="{FF2B5EF4-FFF2-40B4-BE49-F238E27FC236}">
                <a16:creationId xmlns:a16="http://schemas.microsoft.com/office/drawing/2014/main" id="{B6437DF5-CA58-C550-DD8A-5F73CBA44A03}"/>
              </a:ext>
            </a:extLst>
          </p:cNvPr>
          <p:cNvSpPr/>
          <p:nvPr/>
        </p:nvSpPr>
        <p:spPr>
          <a:xfrm>
            <a:off x="7336970" y="4669970"/>
            <a:ext cx="250371" cy="413657"/>
          </a:xfrm>
          <a:prstGeom prst="upDownArrow">
            <a:avLst/>
          </a:prstGeom>
          <a:solidFill>
            <a:srgbClr val="03ADF2"/>
          </a:solidFill>
          <a:ln>
            <a:solidFill>
              <a:srgbClr val="03AD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Up-Down 25">
            <a:extLst>
              <a:ext uri="{FF2B5EF4-FFF2-40B4-BE49-F238E27FC236}">
                <a16:creationId xmlns:a16="http://schemas.microsoft.com/office/drawing/2014/main" id="{BF328E34-B1CA-79D1-9315-ACE4310608BA}"/>
              </a:ext>
            </a:extLst>
          </p:cNvPr>
          <p:cNvSpPr/>
          <p:nvPr/>
        </p:nvSpPr>
        <p:spPr>
          <a:xfrm>
            <a:off x="5998027" y="5671456"/>
            <a:ext cx="250371" cy="413657"/>
          </a:xfrm>
          <a:prstGeom prst="upDownArrow">
            <a:avLst/>
          </a:prstGeom>
          <a:solidFill>
            <a:srgbClr val="03ADF2"/>
          </a:solidFill>
          <a:ln>
            <a:solidFill>
              <a:srgbClr val="03AD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Up-Down 26">
            <a:extLst>
              <a:ext uri="{FF2B5EF4-FFF2-40B4-BE49-F238E27FC236}">
                <a16:creationId xmlns:a16="http://schemas.microsoft.com/office/drawing/2014/main" id="{5ACED0C7-6754-05B6-8CFD-6CC54341AC5C}"/>
              </a:ext>
            </a:extLst>
          </p:cNvPr>
          <p:cNvSpPr/>
          <p:nvPr/>
        </p:nvSpPr>
        <p:spPr>
          <a:xfrm>
            <a:off x="2797627" y="5704114"/>
            <a:ext cx="250371" cy="413657"/>
          </a:xfrm>
          <a:prstGeom prst="upDownArrow">
            <a:avLst/>
          </a:prstGeom>
          <a:solidFill>
            <a:srgbClr val="03ADF2"/>
          </a:solidFill>
          <a:ln>
            <a:solidFill>
              <a:srgbClr val="03AD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2316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750" fill="hold"/>
                                        <p:tgtEl>
                                          <p:spTgt spid="71"/>
                                        </p:tgtEl>
                                        <p:attrNameLst>
                                          <p:attrName>ppt_x</p:attrName>
                                        </p:attrNameLst>
                                      </p:cBhvr>
                                      <p:tavLst>
                                        <p:tav tm="0">
                                          <p:val>
                                            <p:strVal val="#ppt_x"/>
                                          </p:val>
                                        </p:tav>
                                        <p:tav tm="100000">
                                          <p:val>
                                            <p:strVal val="#ppt_x"/>
                                          </p:val>
                                        </p:tav>
                                      </p:tavLst>
                                    </p:anim>
                                    <p:anim calcmode="lin" valueType="num">
                                      <p:cBhvr additive="base">
                                        <p:cTn id="8" dur="750" fill="hold"/>
                                        <p:tgtEl>
                                          <p:spTgt spid="71"/>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wipe(down)">
                                      <p:cBhvr>
                                        <p:cTn id="12"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C2E1F-8555-C272-2748-F6E3020925CD}"/>
              </a:ext>
            </a:extLst>
          </p:cNvPr>
          <p:cNvSpPr>
            <a:spLocks noGrp="1"/>
          </p:cNvSpPr>
          <p:nvPr>
            <p:ph type="title"/>
          </p:nvPr>
        </p:nvSpPr>
        <p:spPr/>
        <p:txBody>
          <a:bodyPr/>
          <a:lstStyle/>
          <a:p>
            <a:r>
              <a:rPr lang="en-US" sz="2800">
                <a:latin typeface="Lora"/>
              </a:rPr>
              <a:t>Axiom </a:t>
            </a:r>
            <a:r>
              <a:rPr lang="en-US" sz="2800" err="1">
                <a:latin typeface="Lora"/>
              </a:rPr>
              <a:t>Maths</a:t>
            </a:r>
            <a:r>
              <a:rPr lang="en-US" sz="2800">
                <a:latin typeface="Lora"/>
              </a:rPr>
              <a:t> circles in your school</a:t>
            </a:r>
            <a:endParaRPr lang="en-US" sz="2800"/>
          </a:p>
        </p:txBody>
      </p:sp>
      <p:sp>
        <p:nvSpPr>
          <p:cNvPr id="3" name="Slide Number Placeholder 2">
            <a:extLst>
              <a:ext uri="{FF2B5EF4-FFF2-40B4-BE49-F238E27FC236}">
                <a16:creationId xmlns:a16="http://schemas.microsoft.com/office/drawing/2014/main" id="{2F3F3D06-4686-61DA-D886-DB765EDB6329}"/>
              </a:ext>
            </a:extLst>
          </p:cNvPr>
          <p:cNvSpPr>
            <a:spLocks noGrp="1"/>
          </p:cNvSpPr>
          <p:nvPr>
            <p:ph type="sldNum" sz="quarter" idx="12"/>
          </p:nvPr>
        </p:nvSpPr>
        <p:spPr/>
        <p:txBody>
          <a:bodyPr/>
          <a:lstStyle/>
          <a:p>
            <a:fld id="{35BC334B-5606-F640-9B65-DA4F71454EC0}" type="slidenum">
              <a:rPr lang="en-US" smtClean="0"/>
              <a:t>12</a:t>
            </a:fld>
            <a:endParaRPr lang="en-US"/>
          </a:p>
        </p:txBody>
      </p:sp>
      <p:sp>
        <p:nvSpPr>
          <p:cNvPr id="4" name="Text Placeholder 3">
            <a:extLst>
              <a:ext uri="{FF2B5EF4-FFF2-40B4-BE49-F238E27FC236}">
                <a16:creationId xmlns:a16="http://schemas.microsoft.com/office/drawing/2014/main" id="{C568E30B-57B2-5B78-4F8D-3D81306684D1}"/>
              </a:ext>
            </a:extLst>
          </p:cNvPr>
          <p:cNvSpPr>
            <a:spLocks noGrp="1"/>
          </p:cNvSpPr>
          <p:nvPr>
            <p:ph type="body" sz="quarter" idx="13"/>
          </p:nvPr>
        </p:nvSpPr>
        <p:spPr>
          <a:xfrm>
            <a:off x="480414" y="1847570"/>
            <a:ext cx="1202456" cy="1117477"/>
          </a:xfrm>
          <a:solidFill>
            <a:srgbClr val="AB17FF"/>
          </a:solidFill>
        </p:spPr>
        <p:txBody>
          <a:bodyPr/>
          <a:lstStyle/>
          <a:p>
            <a:endParaRPr lang="en-US"/>
          </a:p>
        </p:txBody>
      </p:sp>
      <p:sp>
        <p:nvSpPr>
          <p:cNvPr id="5" name="Text Placeholder 4">
            <a:extLst>
              <a:ext uri="{FF2B5EF4-FFF2-40B4-BE49-F238E27FC236}">
                <a16:creationId xmlns:a16="http://schemas.microsoft.com/office/drawing/2014/main" id="{C88D7D68-4739-3D5C-1A24-397BCE658502}"/>
              </a:ext>
            </a:extLst>
          </p:cNvPr>
          <p:cNvSpPr>
            <a:spLocks noGrp="1"/>
          </p:cNvSpPr>
          <p:nvPr>
            <p:ph type="body" sz="quarter" idx="14"/>
          </p:nvPr>
        </p:nvSpPr>
        <p:spPr/>
        <p:txBody>
          <a:bodyPr/>
          <a:lstStyle/>
          <a:p>
            <a:r>
              <a:rPr lang="en-US">
                <a:solidFill>
                  <a:schemeClr val="bg1"/>
                </a:solidFill>
                <a:latin typeface="Inter"/>
                <a:ea typeface="Inter"/>
              </a:rPr>
              <a:t>When?</a:t>
            </a:r>
            <a:endParaRPr lang="en-US">
              <a:solidFill>
                <a:schemeClr val="bg1"/>
              </a:solidFill>
            </a:endParaRPr>
          </a:p>
        </p:txBody>
      </p:sp>
      <p:sp>
        <p:nvSpPr>
          <p:cNvPr id="6" name="Text Placeholder 5">
            <a:extLst>
              <a:ext uri="{FF2B5EF4-FFF2-40B4-BE49-F238E27FC236}">
                <a16:creationId xmlns:a16="http://schemas.microsoft.com/office/drawing/2014/main" id="{A0FDEE90-4516-7F1D-0AB8-C5C43168A95C}"/>
              </a:ext>
            </a:extLst>
          </p:cNvPr>
          <p:cNvSpPr>
            <a:spLocks noGrp="1"/>
          </p:cNvSpPr>
          <p:nvPr>
            <p:ph type="body" sz="quarter" idx="15"/>
          </p:nvPr>
        </p:nvSpPr>
        <p:spPr/>
        <p:txBody>
          <a:bodyPr/>
          <a:lstStyle/>
          <a:p>
            <a:r>
              <a:rPr lang="en-US"/>
              <a:t> When are </a:t>
            </a:r>
            <a:r>
              <a:rPr lang="en-US" err="1"/>
              <a:t>maths</a:t>
            </a:r>
            <a:r>
              <a:rPr lang="en-US"/>
              <a:t> circles?</a:t>
            </a:r>
          </a:p>
        </p:txBody>
      </p:sp>
      <p:sp>
        <p:nvSpPr>
          <p:cNvPr id="7" name="Text Placeholder 6">
            <a:extLst>
              <a:ext uri="{FF2B5EF4-FFF2-40B4-BE49-F238E27FC236}">
                <a16:creationId xmlns:a16="http://schemas.microsoft.com/office/drawing/2014/main" id="{43877FB1-8FC8-8961-18D2-3175DB32A048}"/>
              </a:ext>
            </a:extLst>
          </p:cNvPr>
          <p:cNvSpPr>
            <a:spLocks noGrp="1"/>
          </p:cNvSpPr>
          <p:nvPr>
            <p:ph type="body" sz="quarter" idx="16"/>
          </p:nvPr>
        </p:nvSpPr>
        <p:spPr>
          <a:xfrm>
            <a:off x="2834268" y="1847570"/>
            <a:ext cx="1193276" cy="1117477"/>
          </a:xfrm>
          <a:solidFill>
            <a:srgbClr val="AB17FF"/>
          </a:solidFill>
        </p:spPr>
        <p:txBody>
          <a:bodyPr/>
          <a:lstStyle/>
          <a:p>
            <a:endParaRPr lang="en-US"/>
          </a:p>
        </p:txBody>
      </p:sp>
      <p:sp>
        <p:nvSpPr>
          <p:cNvPr id="8" name="Text Placeholder 7">
            <a:extLst>
              <a:ext uri="{FF2B5EF4-FFF2-40B4-BE49-F238E27FC236}">
                <a16:creationId xmlns:a16="http://schemas.microsoft.com/office/drawing/2014/main" id="{9A3A63AD-9341-DB81-A1A8-4D1FFE5B6283}"/>
              </a:ext>
            </a:extLst>
          </p:cNvPr>
          <p:cNvSpPr>
            <a:spLocks noGrp="1"/>
          </p:cNvSpPr>
          <p:nvPr>
            <p:ph type="body" sz="quarter" idx="17"/>
          </p:nvPr>
        </p:nvSpPr>
        <p:spPr/>
        <p:txBody>
          <a:bodyPr/>
          <a:lstStyle/>
          <a:p>
            <a:r>
              <a:rPr lang="en-US">
                <a:solidFill>
                  <a:schemeClr val="bg1"/>
                </a:solidFill>
                <a:latin typeface="Inter"/>
                <a:ea typeface="Inter"/>
              </a:rPr>
              <a:t>Where?</a:t>
            </a:r>
          </a:p>
        </p:txBody>
      </p:sp>
      <p:sp>
        <p:nvSpPr>
          <p:cNvPr id="9" name="Text Placeholder 8">
            <a:extLst>
              <a:ext uri="{FF2B5EF4-FFF2-40B4-BE49-F238E27FC236}">
                <a16:creationId xmlns:a16="http://schemas.microsoft.com/office/drawing/2014/main" id="{8233827F-33E3-B58E-D91B-189850B4DC9C}"/>
              </a:ext>
            </a:extLst>
          </p:cNvPr>
          <p:cNvSpPr>
            <a:spLocks noGrp="1"/>
          </p:cNvSpPr>
          <p:nvPr>
            <p:ph type="body" sz="quarter" idx="18"/>
          </p:nvPr>
        </p:nvSpPr>
        <p:spPr/>
        <p:txBody>
          <a:bodyPr/>
          <a:lstStyle/>
          <a:p>
            <a:r>
              <a:rPr lang="en-US"/>
              <a:t>Where?</a:t>
            </a:r>
          </a:p>
        </p:txBody>
      </p:sp>
      <p:sp>
        <p:nvSpPr>
          <p:cNvPr id="10" name="Text Placeholder 9">
            <a:extLst>
              <a:ext uri="{FF2B5EF4-FFF2-40B4-BE49-F238E27FC236}">
                <a16:creationId xmlns:a16="http://schemas.microsoft.com/office/drawing/2014/main" id="{F7128DD2-E515-976B-A142-01AC099ABA5B}"/>
              </a:ext>
            </a:extLst>
          </p:cNvPr>
          <p:cNvSpPr>
            <a:spLocks noGrp="1"/>
          </p:cNvSpPr>
          <p:nvPr>
            <p:ph type="body" sz="quarter" idx="19"/>
          </p:nvPr>
        </p:nvSpPr>
        <p:spPr>
          <a:xfrm>
            <a:off x="5169762" y="1847570"/>
            <a:ext cx="1184095" cy="1117477"/>
          </a:xfrm>
          <a:solidFill>
            <a:srgbClr val="AB17FF"/>
          </a:solidFill>
        </p:spPr>
        <p:txBody>
          <a:bodyPr/>
          <a:lstStyle/>
          <a:p>
            <a:endParaRPr lang="en-US"/>
          </a:p>
        </p:txBody>
      </p:sp>
      <p:sp>
        <p:nvSpPr>
          <p:cNvPr id="11" name="Text Placeholder 10">
            <a:extLst>
              <a:ext uri="{FF2B5EF4-FFF2-40B4-BE49-F238E27FC236}">
                <a16:creationId xmlns:a16="http://schemas.microsoft.com/office/drawing/2014/main" id="{71397C9C-F5A7-1A36-AE68-DC37FE3865BA}"/>
              </a:ext>
            </a:extLst>
          </p:cNvPr>
          <p:cNvSpPr>
            <a:spLocks noGrp="1"/>
          </p:cNvSpPr>
          <p:nvPr>
            <p:ph type="body" sz="quarter" idx="20"/>
          </p:nvPr>
        </p:nvSpPr>
        <p:spPr/>
        <p:txBody>
          <a:bodyPr/>
          <a:lstStyle/>
          <a:p>
            <a:r>
              <a:rPr lang="en-US">
                <a:solidFill>
                  <a:schemeClr val="bg1"/>
                </a:solidFill>
                <a:latin typeface="Inter"/>
                <a:ea typeface="Inter"/>
              </a:rPr>
              <a:t>What's next?</a:t>
            </a:r>
            <a:endParaRPr lang="en-US">
              <a:solidFill>
                <a:schemeClr val="bg1"/>
              </a:solidFill>
            </a:endParaRPr>
          </a:p>
        </p:txBody>
      </p:sp>
      <p:sp>
        <p:nvSpPr>
          <p:cNvPr id="12" name="Text Placeholder 11">
            <a:extLst>
              <a:ext uri="{FF2B5EF4-FFF2-40B4-BE49-F238E27FC236}">
                <a16:creationId xmlns:a16="http://schemas.microsoft.com/office/drawing/2014/main" id="{9EFF4CD8-2B5E-7E38-3CEA-39CD18DBC40E}"/>
              </a:ext>
            </a:extLst>
          </p:cNvPr>
          <p:cNvSpPr>
            <a:spLocks noGrp="1"/>
          </p:cNvSpPr>
          <p:nvPr>
            <p:ph type="body" sz="quarter" idx="21"/>
          </p:nvPr>
        </p:nvSpPr>
        <p:spPr>
          <a:xfrm>
            <a:off x="5050590" y="3436901"/>
            <a:ext cx="1377919" cy="1213374"/>
          </a:xfrm>
        </p:spPr>
        <p:txBody>
          <a:bodyPr/>
          <a:lstStyle/>
          <a:p>
            <a:r>
              <a:rPr lang="en-US"/>
              <a:t>What pupils should do next…</a:t>
            </a:r>
          </a:p>
        </p:txBody>
      </p:sp>
      <p:sp>
        <p:nvSpPr>
          <p:cNvPr id="13" name="Text Placeholder 12">
            <a:extLst>
              <a:ext uri="{FF2B5EF4-FFF2-40B4-BE49-F238E27FC236}">
                <a16:creationId xmlns:a16="http://schemas.microsoft.com/office/drawing/2014/main" id="{DF42A7EC-7891-C0B5-AEBF-10A97DF909AA}"/>
              </a:ext>
            </a:extLst>
          </p:cNvPr>
          <p:cNvSpPr>
            <a:spLocks noGrp="1"/>
          </p:cNvSpPr>
          <p:nvPr>
            <p:ph type="body" sz="quarter" idx="22"/>
          </p:nvPr>
        </p:nvSpPr>
        <p:spPr>
          <a:xfrm>
            <a:off x="7505255" y="1847570"/>
            <a:ext cx="1174914" cy="1117477"/>
          </a:xfrm>
          <a:solidFill>
            <a:srgbClr val="AB17FF"/>
          </a:solidFill>
        </p:spPr>
        <p:txBody>
          <a:bodyPr/>
          <a:lstStyle/>
          <a:p>
            <a:endParaRPr lang="en-US"/>
          </a:p>
        </p:txBody>
      </p:sp>
      <p:sp>
        <p:nvSpPr>
          <p:cNvPr id="14" name="Text Placeholder 13">
            <a:extLst>
              <a:ext uri="{FF2B5EF4-FFF2-40B4-BE49-F238E27FC236}">
                <a16:creationId xmlns:a16="http://schemas.microsoft.com/office/drawing/2014/main" id="{F087AA57-A925-75B8-E455-C077A2CB23C2}"/>
              </a:ext>
            </a:extLst>
          </p:cNvPr>
          <p:cNvSpPr>
            <a:spLocks noGrp="1"/>
          </p:cNvSpPr>
          <p:nvPr>
            <p:ph type="body" sz="quarter" idx="23"/>
          </p:nvPr>
        </p:nvSpPr>
        <p:spPr/>
        <p:txBody>
          <a:bodyPr/>
          <a:lstStyle/>
          <a:p>
            <a:r>
              <a:rPr lang="en-US">
                <a:solidFill>
                  <a:schemeClr val="bg1"/>
                </a:solidFill>
                <a:latin typeface="Inter"/>
                <a:ea typeface="Inter"/>
              </a:rPr>
              <a:t>Find out more</a:t>
            </a:r>
            <a:endParaRPr lang="en-US">
              <a:solidFill>
                <a:schemeClr val="bg1"/>
              </a:solidFill>
            </a:endParaRPr>
          </a:p>
        </p:txBody>
      </p:sp>
      <p:sp>
        <p:nvSpPr>
          <p:cNvPr id="15" name="Text Placeholder 14">
            <a:extLst>
              <a:ext uri="{FF2B5EF4-FFF2-40B4-BE49-F238E27FC236}">
                <a16:creationId xmlns:a16="http://schemas.microsoft.com/office/drawing/2014/main" id="{45A9496F-3782-C986-5AC9-A63731D7EBC5}"/>
              </a:ext>
            </a:extLst>
          </p:cNvPr>
          <p:cNvSpPr>
            <a:spLocks noGrp="1"/>
          </p:cNvSpPr>
          <p:nvPr>
            <p:ph type="body" sz="quarter" idx="24"/>
          </p:nvPr>
        </p:nvSpPr>
        <p:spPr>
          <a:xfrm>
            <a:off x="7027103" y="3436901"/>
            <a:ext cx="2215861" cy="1213374"/>
          </a:xfrm>
        </p:spPr>
        <p:txBody>
          <a:bodyPr/>
          <a:lstStyle/>
          <a:p>
            <a:r>
              <a:rPr lang="en-US"/>
              <a:t>Find out more at </a:t>
            </a:r>
            <a:r>
              <a:rPr lang="en-US" sz="1600">
                <a:hlinkClick r:id="rId3"/>
              </a:rPr>
              <a:t>www.axiommaths.com</a:t>
            </a:r>
            <a:r>
              <a:rPr lang="en-US" sz="1600"/>
              <a:t> </a:t>
            </a:r>
          </a:p>
          <a:p>
            <a:endParaRPr lang="en-US"/>
          </a:p>
        </p:txBody>
      </p:sp>
      <p:sp>
        <p:nvSpPr>
          <p:cNvPr id="16" name="Text Placeholder 15">
            <a:extLst>
              <a:ext uri="{FF2B5EF4-FFF2-40B4-BE49-F238E27FC236}">
                <a16:creationId xmlns:a16="http://schemas.microsoft.com/office/drawing/2014/main" id="{37D61F02-8D00-28A5-B9DC-46EBDF446B8A}"/>
              </a:ext>
            </a:extLst>
          </p:cNvPr>
          <p:cNvSpPr>
            <a:spLocks noGrp="1"/>
          </p:cNvSpPr>
          <p:nvPr>
            <p:ph type="body" sz="quarter" idx="25"/>
          </p:nvPr>
        </p:nvSpPr>
        <p:spPr>
          <a:xfrm>
            <a:off x="9840751" y="1847570"/>
            <a:ext cx="1165734" cy="1117477"/>
          </a:xfrm>
          <a:solidFill>
            <a:srgbClr val="AB17FF"/>
          </a:solidFill>
        </p:spPr>
        <p:txBody>
          <a:bodyPr/>
          <a:lstStyle/>
          <a:p>
            <a:endParaRPr lang="en-US"/>
          </a:p>
        </p:txBody>
      </p:sp>
      <p:sp>
        <p:nvSpPr>
          <p:cNvPr id="17" name="Text Placeholder 16">
            <a:extLst>
              <a:ext uri="{FF2B5EF4-FFF2-40B4-BE49-F238E27FC236}">
                <a16:creationId xmlns:a16="http://schemas.microsoft.com/office/drawing/2014/main" id="{79039FDA-D67F-A23E-07AE-A1580113E48E}"/>
              </a:ext>
            </a:extLst>
          </p:cNvPr>
          <p:cNvSpPr>
            <a:spLocks noGrp="1"/>
          </p:cNvSpPr>
          <p:nvPr>
            <p:ph type="body" sz="quarter" idx="26"/>
          </p:nvPr>
        </p:nvSpPr>
        <p:spPr>
          <a:xfrm>
            <a:off x="9842593" y="3335515"/>
            <a:ext cx="2150491" cy="218660"/>
          </a:xfrm>
        </p:spPr>
        <p:txBody>
          <a:bodyPr/>
          <a:lstStyle/>
          <a:p>
            <a:r>
              <a:rPr lang="en-US">
                <a:solidFill>
                  <a:schemeClr val="bg1"/>
                </a:solidFill>
                <a:latin typeface="Inter"/>
                <a:ea typeface="Inter"/>
              </a:rPr>
              <a:t>Other extra curricular </a:t>
            </a:r>
            <a:r>
              <a:rPr lang="en-US" err="1">
                <a:solidFill>
                  <a:schemeClr val="bg1"/>
                </a:solidFill>
                <a:latin typeface="Inter"/>
                <a:ea typeface="Inter"/>
              </a:rPr>
              <a:t>maths</a:t>
            </a:r>
            <a:r>
              <a:rPr lang="en-US">
                <a:solidFill>
                  <a:schemeClr val="bg1"/>
                </a:solidFill>
                <a:latin typeface="Inter"/>
                <a:ea typeface="Inter"/>
              </a:rPr>
              <a:t> opportunities</a:t>
            </a:r>
            <a:endParaRPr lang="en-US">
              <a:solidFill>
                <a:schemeClr val="bg1"/>
              </a:solidFill>
            </a:endParaRPr>
          </a:p>
        </p:txBody>
      </p:sp>
      <p:sp>
        <p:nvSpPr>
          <p:cNvPr id="18" name="Text Placeholder 17">
            <a:extLst>
              <a:ext uri="{FF2B5EF4-FFF2-40B4-BE49-F238E27FC236}">
                <a16:creationId xmlns:a16="http://schemas.microsoft.com/office/drawing/2014/main" id="{A80FEA7F-59D2-28B0-7AB2-D10657DD857A}"/>
              </a:ext>
            </a:extLst>
          </p:cNvPr>
          <p:cNvSpPr>
            <a:spLocks noGrp="1"/>
          </p:cNvSpPr>
          <p:nvPr>
            <p:ph type="body" sz="quarter" idx="27"/>
          </p:nvPr>
        </p:nvSpPr>
        <p:spPr>
          <a:xfrm>
            <a:off x="9541243" y="3429000"/>
            <a:ext cx="2451841" cy="1213374"/>
          </a:xfrm>
        </p:spPr>
        <p:txBody>
          <a:bodyPr/>
          <a:lstStyle/>
          <a:p>
            <a:r>
              <a:rPr lang="en-US"/>
              <a:t>Any other extra curricular </a:t>
            </a:r>
            <a:r>
              <a:rPr lang="en-US" err="1"/>
              <a:t>maths</a:t>
            </a:r>
            <a:r>
              <a:rPr lang="en-US"/>
              <a:t> opportunities at your school…</a:t>
            </a:r>
          </a:p>
        </p:txBody>
      </p:sp>
      <p:pic>
        <p:nvPicPr>
          <p:cNvPr id="19" name="Graphic 18" descr="Clock outline">
            <a:extLst>
              <a:ext uri="{FF2B5EF4-FFF2-40B4-BE49-F238E27FC236}">
                <a16:creationId xmlns:a16="http://schemas.microsoft.com/office/drawing/2014/main" id="{B70945FB-CFE1-371C-A1A1-128DD0DFDAA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6125" y="1952740"/>
            <a:ext cx="914400" cy="914400"/>
          </a:xfrm>
          <a:prstGeom prst="rect">
            <a:avLst/>
          </a:prstGeom>
        </p:spPr>
      </p:pic>
      <p:pic>
        <p:nvPicPr>
          <p:cNvPr id="20" name="Graphic 19" descr="Map with pin outline">
            <a:extLst>
              <a:ext uri="{FF2B5EF4-FFF2-40B4-BE49-F238E27FC236}">
                <a16:creationId xmlns:a16="http://schemas.microsoft.com/office/drawing/2014/main" id="{62CB34A0-8E04-6E84-D1F3-BD2A1629F70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76390" y="1952740"/>
            <a:ext cx="914400" cy="914400"/>
          </a:xfrm>
          <a:prstGeom prst="rect">
            <a:avLst/>
          </a:prstGeom>
        </p:spPr>
      </p:pic>
      <p:pic>
        <p:nvPicPr>
          <p:cNvPr id="21" name="Graphic 20" descr="End outline">
            <a:extLst>
              <a:ext uri="{FF2B5EF4-FFF2-40B4-BE49-F238E27FC236}">
                <a16:creationId xmlns:a16="http://schemas.microsoft.com/office/drawing/2014/main" id="{68D48233-65CE-9564-750A-1E77C6F8676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99113" y="1952740"/>
            <a:ext cx="914400" cy="914400"/>
          </a:xfrm>
          <a:prstGeom prst="rect">
            <a:avLst/>
          </a:prstGeom>
        </p:spPr>
      </p:pic>
      <p:pic>
        <p:nvPicPr>
          <p:cNvPr id="22" name="Graphic 21" descr="Magnifying glass outline">
            <a:extLst>
              <a:ext uri="{FF2B5EF4-FFF2-40B4-BE49-F238E27FC236}">
                <a16:creationId xmlns:a16="http://schemas.microsoft.com/office/drawing/2014/main" id="{F2C356D9-EA2F-436D-0222-B739EE0A8A1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631017" y="1952740"/>
            <a:ext cx="914400" cy="914400"/>
          </a:xfrm>
          <a:prstGeom prst="rect">
            <a:avLst/>
          </a:prstGeom>
        </p:spPr>
      </p:pic>
      <p:pic>
        <p:nvPicPr>
          <p:cNvPr id="23" name="Graphic 22" descr="Add outline">
            <a:extLst>
              <a:ext uri="{FF2B5EF4-FFF2-40B4-BE49-F238E27FC236}">
                <a16:creationId xmlns:a16="http://schemas.microsoft.com/office/drawing/2014/main" id="{B833BC01-A396-05AC-D2B8-3D5AC29865D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962920" y="1952740"/>
            <a:ext cx="914400" cy="914400"/>
          </a:xfrm>
          <a:prstGeom prst="rect">
            <a:avLst/>
          </a:prstGeom>
        </p:spPr>
      </p:pic>
    </p:spTree>
    <p:extLst>
      <p:ext uri="{BB962C8B-B14F-4D97-AF65-F5344CB8AC3E}">
        <p14:creationId xmlns:p14="http://schemas.microsoft.com/office/powerpoint/2010/main" val="57266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D229C-6849-A25B-0E37-6FDFC51B26E2}"/>
              </a:ext>
            </a:extLst>
          </p:cNvPr>
          <p:cNvSpPr>
            <a:spLocks noGrp="1"/>
          </p:cNvSpPr>
          <p:nvPr>
            <p:ph type="title"/>
          </p:nvPr>
        </p:nvSpPr>
        <p:spPr/>
        <p:txBody>
          <a:bodyPr/>
          <a:lstStyle/>
          <a:p>
            <a:r>
              <a:rPr lang="en-GB"/>
              <a:t>Maths circle taster!</a:t>
            </a:r>
          </a:p>
        </p:txBody>
      </p:sp>
    </p:spTree>
    <p:extLst>
      <p:ext uri="{BB962C8B-B14F-4D97-AF65-F5344CB8AC3E}">
        <p14:creationId xmlns:p14="http://schemas.microsoft.com/office/powerpoint/2010/main" val="3520352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4AE02-4967-D54A-2E24-BA3B71A5212C}"/>
              </a:ext>
            </a:extLst>
          </p:cNvPr>
          <p:cNvSpPr>
            <a:spLocks noGrp="1"/>
          </p:cNvSpPr>
          <p:nvPr>
            <p:ph type="title"/>
          </p:nvPr>
        </p:nvSpPr>
        <p:spPr/>
        <p:txBody>
          <a:bodyPr/>
          <a:lstStyle/>
          <a:p>
            <a:r>
              <a:rPr lang="en-GB"/>
              <a:t>Prime time!</a:t>
            </a:r>
          </a:p>
        </p:txBody>
      </p:sp>
      <p:sp>
        <p:nvSpPr>
          <p:cNvPr id="3" name="Content Placeholder 2">
            <a:extLst>
              <a:ext uri="{FF2B5EF4-FFF2-40B4-BE49-F238E27FC236}">
                <a16:creationId xmlns:a16="http://schemas.microsoft.com/office/drawing/2014/main" id="{789EF0F3-47E6-FBA8-8FAF-1991025DF813}"/>
              </a:ext>
            </a:extLst>
          </p:cNvPr>
          <p:cNvSpPr>
            <a:spLocks noGrp="1"/>
          </p:cNvSpPr>
          <p:nvPr>
            <p:ph idx="1"/>
          </p:nvPr>
        </p:nvSpPr>
        <p:spPr>
          <a:xfrm>
            <a:off x="609600" y="1447095"/>
            <a:ext cx="9053015" cy="4589293"/>
          </a:xfrm>
        </p:spPr>
        <p:txBody>
          <a:bodyPr/>
          <a:lstStyle/>
          <a:p>
            <a:r>
              <a:rPr lang="en-GB" sz="2800"/>
              <a:t>Can you use all the digits 1 to 9 once each to make six </a:t>
            </a:r>
            <a:r>
              <a:rPr lang="en-GB" sz="2800" b="1">
                <a:solidFill>
                  <a:schemeClr val="tx2"/>
                </a:solidFill>
              </a:rPr>
              <a:t>prime</a:t>
            </a:r>
            <a:r>
              <a:rPr lang="en-GB" sz="2800"/>
              <a:t> numbers less than 100?</a:t>
            </a:r>
          </a:p>
          <a:p>
            <a:endParaRPr lang="en-GB" sz="2800"/>
          </a:p>
          <a:p>
            <a:endParaRPr lang="en-GB" sz="2800"/>
          </a:p>
          <a:p>
            <a:endParaRPr lang="en-GB" sz="2800"/>
          </a:p>
          <a:p>
            <a:endParaRPr lang="en-GB" sz="2800"/>
          </a:p>
          <a:p>
            <a:endParaRPr lang="en-GB" sz="2800"/>
          </a:p>
          <a:p>
            <a:endParaRPr lang="en-GB" sz="2800"/>
          </a:p>
          <a:p>
            <a:endParaRPr lang="en-GB" sz="2800"/>
          </a:p>
        </p:txBody>
      </p:sp>
      <p:sp>
        <p:nvSpPr>
          <p:cNvPr id="4" name="Slide Number Placeholder 3">
            <a:extLst>
              <a:ext uri="{FF2B5EF4-FFF2-40B4-BE49-F238E27FC236}">
                <a16:creationId xmlns:a16="http://schemas.microsoft.com/office/drawing/2014/main" id="{D5D94621-835B-72C8-26EC-B455D700EA2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BC334B-5606-F640-9B65-DA4F71454EC0}" type="slidenum">
              <a:rPr kumimoji="0" lang="en-US" sz="1000" b="1" i="0" u="none" strike="noStrike" kern="1200" cap="none" spc="0" normalizeH="0" baseline="0" noProof="0" smtClean="0">
                <a:ln>
                  <a:noFill/>
                </a:ln>
                <a:solidFill>
                  <a:srgbClr val="231F1F"/>
                </a:solidFill>
                <a:effectLst/>
                <a:uLnTx/>
                <a:uFillTx/>
                <a:latin typeface="Arial" panose="020B0604020202020204" pitchFamily="34" charset="0"/>
                <a:ea typeface="Inter" panose="02000503000000020004"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000" b="1" i="0" u="none" strike="noStrike" kern="1200" cap="none" spc="0" normalizeH="0" baseline="0" noProof="0">
              <a:ln>
                <a:noFill/>
              </a:ln>
              <a:solidFill>
                <a:srgbClr val="231F1F"/>
              </a:solidFill>
              <a:effectLst/>
              <a:uLnTx/>
              <a:uFillTx/>
              <a:latin typeface="Arial" panose="020B0604020202020204" pitchFamily="34" charset="0"/>
              <a:ea typeface="Inter" panose="02000503000000020004" pitchFamily="2" charset="0"/>
              <a:cs typeface="+mn-cs"/>
            </a:endParaRPr>
          </a:p>
        </p:txBody>
      </p:sp>
      <p:sp>
        <p:nvSpPr>
          <p:cNvPr id="5" name="Rectangle 4">
            <a:extLst>
              <a:ext uri="{FF2B5EF4-FFF2-40B4-BE49-F238E27FC236}">
                <a16:creationId xmlns:a16="http://schemas.microsoft.com/office/drawing/2014/main" id="{D664ECB7-3486-5198-6D74-21959A1691FB}"/>
              </a:ext>
            </a:extLst>
          </p:cNvPr>
          <p:cNvSpPr/>
          <p:nvPr/>
        </p:nvSpPr>
        <p:spPr>
          <a:xfrm>
            <a:off x="1641893" y="2753766"/>
            <a:ext cx="1080000" cy="10800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a:ea typeface="+mn-ea"/>
              <a:cs typeface="+mn-cs"/>
            </a:endParaRPr>
          </a:p>
        </p:txBody>
      </p:sp>
      <p:sp>
        <p:nvSpPr>
          <p:cNvPr id="6" name="Rectangle 5">
            <a:extLst>
              <a:ext uri="{FF2B5EF4-FFF2-40B4-BE49-F238E27FC236}">
                <a16:creationId xmlns:a16="http://schemas.microsoft.com/office/drawing/2014/main" id="{C0F8066D-0C86-23CE-0DA0-430EACD334D6}"/>
              </a:ext>
            </a:extLst>
          </p:cNvPr>
          <p:cNvSpPr/>
          <p:nvPr/>
        </p:nvSpPr>
        <p:spPr>
          <a:xfrm>
            <a:off x="1641893" y="4198892"/>
            <a:ext cx="1080000" cy="10800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a:ea typeface="+mn-ea"/>
              <a:cs typeface="+mn-cs"/>
            </a:endParaRPr>
          </a:p>
        </p:txBody>
      </p:sp>
      <p:sp>
        <p:nvSpPr>
          <p:cNvPr id="7" name="Rectangle 6">
            <a:extLst>
              <a:ext uri="{FF2B5EF4-FFF2-40B4-BE49-F238E27FC236}">
                <a16:creationId xmlns:a16="http://schemas.microsoft.com/office/drawing/2014/main" id="{5E5E756A-33AB-C2B8-7B23-F6C479D18916}"/>
              </a:ext>
            </a:extLst>
          </p:cNvPr>
          <p:cNvSpPr/>
          <p:nvPr/>
        </p:nvSpPr>
        <p:spPr>
          <a:xfrm>
            <a:off x="3117730" y="2753766"/>
            <a:ext cx="1080000" cy="10800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a:ea typeface="+mn-ea"/>
              <a:cs typeface="+mn-cs"/>
            </a:endParaRPr>
          </a:p>
        </p:txBody>
      </p:sp>
      <p:sp>
        <p:nvSpPr>
          <p:cNvPr id="8" name="Rectangle 7">
            <a:extLst>
              <a:ext uri="{FF2B5EF4-FFF2-40B4-BE49-F238E27FC236}">
                <a16:creationId xmlns:a16="http://schemas.microsoft.com/office/drawing/2014/main" id="{0C7DD8D1-8FE8-15E9-EEAA-B1F715DD907B}"/>
              </a:ext>
            </a:extLst>
          </p:cNvPr>
          <p:cNvSpPr/>
          <p:nvPr/>
        </p:nvSpPr>
        <p:spPr>
          <a:xfrm>
            <a:off x="4593567" y="2753766"/>
            <a:ext cx="1080000" cy="10800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a:ea typeface="+mn-ea"/>
              <a:cs typeface="+mn-cs"/>
            </a:endParaRPr>
          </a:p>
        </p:txBody>
      </p:sp>
      <p:sp>
        <p:nvSpPr>
          <p:cNvPr id="9" name="Rectangle 8">
            <a:extLst>
              <a:ext uri="{FF2B5EF4-FFF2-40B4-BE49-F238E27FC236}">
                <a16:creationId xmlns:a16="http://schemas.microsoft.com/office/drawing/2014/main" id="{22CD1763-DAE8-C3E8-616C-A183E951F9F1}"/>
              </a:ext>
            </a:extLst>
          </p:cNvPr>
          <p:cNvSpPr/>
          <p:nvPr/>
        </p:nvSpPr>
        <p:spPr>
          <a:xfrm>
            <a:off x="4593566" y="4198892"/>
            <a:ext cx="1080000" cy="10800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a:ea typeface="+mn-ea"/>
              <a:cs typeface="+mn-cs"/>
            </a:endParaRPr>
          </a:p>
        </p:txBody>
      </p:sp>
      <p:sp>
        <p:nvSpPr>
          <p:cNvPr id="10" name="Rectangle 9">
            <a:extLst>
              <a:ext uri="{FF2B5EF4-FFF2-40B4-BE49-F238E27FC236}">
                <a16:creationId xmlns:a16="http://schemas.microsoft.com/office/drawing/2014/main" id="{84191F63-F9EF-580A-ECD1-82BB2D04F421}"/>
              </a:ext>
            </a:extLst>
          </p:cNvPr>
          <p:cNvSpPr/>
          <p:nvPr/>
        </p:nvSpPr>
        <p:spPr>
          <a:xfrm>
            <a:off x="3117730" y="4198892"/>
            <a:ext cx="1080000" cy="10800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Inter"/>
              <a:ea typeface="+mn-ea"/>
              <a:cs typeface="+mn-cs"/>
            </a:endParaRPr>
          </a:p>
        </p:txBody>
      </p:sp>
      <p:sp>
        <p:nvSpPr>
          <p:cNvPr id="14" name="TextBox 13">
            <a:extLst>
              <a:ext uri="{FF2B5EF4-FFF2-40B4-BE49-F238E27FC236}">
                <a16:creationId xmlns:a16="http://schemas.microsoft.com/office/drawing/2014/main" id="{68B667AE-6604-A5EC-0ECB-FF760EFA67E0}"/>
              </a:ext>
            </a:extLst>
          </p:cNvPr>
          <p:cNvSpPr txBox="1"/>
          <p:nvPr/>
        </p:nvSpPr>
        <p:spPr>
          <a:xfrm>
            <a:off x="1641893" y="2758190"/>
            <a:ext cx="1080000" cy="1080000"/>
          </a:xfrm>
          <a:prstGeom prst="rect">
            <a:avLst/>
          </a:prstGeom>
          <a:noFill/>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231F1F"/>
                </a:solidFill>
                <a:effectLst/>
                <a:uLnTx/>
                <a:uFillTx/>
                <a:latin typeface="Inter"/>
                <a:ea typeface="+mn-ea"/>
                <a:cs typeface="+mn-cs"/>
              </a:rPr>
              <a:t>?</a:t>
            </a:r>
            <a:r>
              <a:rPr kumimoji="0" lang="en-GB" sz="4000" b="1" i="0" u="none" strike="noStrike" kern="1200" cap="none" spc="0" normalizeH="0" baseline="0" noProof="0">
                <a:ln>
                  <a:noFill/>
                </a:ln>
                <a:solidFill>
                  <a:srgbClr val="FFFFFF"/>
                </a:solidFill>
                <a:effectLst/>
                <a:uLnTx/>
                <a:uFillTx/>
                <a:latin typeface="Inter"/>
                <a:ea typeface="+mn-ea"/>
                <a:cs typeface="+mn-cs"/>
              </a:rPr>
              <a:t>?</a:t>
            </a:r>
          </a:p>
        </p:txBody>
      </p:sp>
      <p:sp>
        <p:nvSpPr>
          <p:cNvPr id="15" name="TextBox 14">
            <a:extLst>
              <a:ext uri="{FF2B5EF4-FFF2-40B4-BE49-F238E27FC236}">
                <a16:creationId xmlns:a16="http://schemas.microsoft.com/office/drawing/2014/main" id="{34451BE0-7B8A-6855-357D-E17C1ADEEFDD}"/>
              </a:ext>
            </a:extLst>
          </p:cNvPr>
          <p:cNvSpPr txBox="1"/>
          <p:nvPr/>
        </p:nvSpPr>
        <p:spPr>
          <a:xfrm>
            <a:off x="3117730" y="2758190"/>
            <a:ext cx="1080000" cy="1080000"/>
          </a:xfrm>
          <a:prstGeom prst="rect">
            <a:avLst/>
          </a:prstGeom>
          <a:noFill/>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231F1F"/>
                </a:solidFill>
                <a:effectLst/>
                <a:uLnTx/>
                <a:uFillTx/>
                <a:latin typeface="Inter"/>
                <a:ea typeface="+mn-ea"/>
                <a:cs typeface="+mn-cs"/>
              </a:rPr>
              <a:t>?</a:t>
            </a:r>
            <a:r>
              <a:rPr kumimoji="0" lang="en-GB" sz="4000" b="1" i="0" u="none" strike="noStrike" kern="1200" cap="none" spc="0" normalizeH="0" baseline="0" noProof="0">
                <a:ln>
                  <a:noFill/>
                </a:ln>
                <a:solidFill>
                  <a:srgbClr val="FFFFFF"/>
                </a:solidFill>
                <a:effectLst/>
                <a:uLnTx/>
                <a:uFillTx/>
                <a:latin typeface="Inter"/>
                <a:ea typeface="+mn-ea"/>
                <a:cs typeface="+mn-cs"/>
              </a:rPr>
              <a:t>?</a:t>
            </a:r>
          </a:p>
        </p:txBody>
      </p:sp>
      <p:sp>
        <p:nvSpPr>
          <p:cNvPr id="16" name="TextBox 15">
            <a:extLst>
              <a:ext uri="{FF2B5EF4-FFF2-40B4-BE49-F238E27FC236}">
                <a16:creationId xmlns:a16="http://schemas.microsoft.com/office/drawing/2014/main" id="{F5B1D067-044E-C588-BDA4-33DA74A89900}"/>
              </a:ext>
            </a:extLst>
          </p:cNvPr>
          <p:cNvSpPr txBox="1"/>
          <p:nvPr/>
        </p:nvSpPr>
        <p:spPr>
          <a:xfrm>
            <a:off x="4593567" y="2758190"/>
            <a:ext cx="1080000" cy="1080000"/>
          </a:xfrm>
          <a:prstGeom prst="rect">
            <a:avLst/>
          </a:prstGeom>
          <a:noFill/>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231F1F"/>
                </a:solidFill>
                <a:effectLst/>
                <a:uLnTx/>
                <a:uFillTx/>
                <a:latin typeface="Inter"/>
                <a:ea typeface="+mn-ea"/>
                <a:cs typeface="+mn-cs"/>
              </a:rPr>
              <a:t>?</a:t>
            </a:r>
            <a:r>
              <a:rPr kumimoji="0" lang="en-GB" sz="4000" b="1" i="0" u="none" strike="noStrike" kern="1200" cap="none" spc="0" normalizeH="0" baseline="0" noProof="0">
                <a:ln>
                  <a:noFill/>
                </a:ln>
                <a:solidFill>
                  <a:srgbClr val="FFFFFF"/>
                </a:solidFill>
                <a:effectLst/>
                <a:uLnTx/>
                <a:uFillTx/>
                <a:latin typeface="Inter"/>
                <a:ea typeface="+mn-ea"/>
                <a:cs typeface="+mn-cs"/>
              </a:rPr>
              <a:t>?</a:t>
            </a:r>
          </a:p>
        </p:txBody>
      </p:sp>
      <p:sp>
        <p:nvSpPr>
          <p:cNvPr id="17" name="TextBox 16">
            <a:extLst>
              <a:ext uri="{FF2B5EF4-FFF2-40B4-BE49-F238E27FC236}">
                <a16:creationId xmlns:a16="http://schemas.microsoft.com/office/drawing/2014/main" id="{1E092F43-217E-027B-0640-62567D7C803F}"/>
              </a:ext>
            </a:extLst>
          </p:cNvPr>
          <p:cNvSpPr txBox="1"/>
          <p:nvPr/>
        </p:nvSpPr>
        <p:spPr>
          <a:xfrm>
            <a:off x="1641893" y="4203316"/>
            <a:ext cx="1080000" cy="1080000"/>
          </a:xfrm>
          <a:prstGeom prst="rect">
            <a:avLst/>
          </a:prstGeom>
          <a:noFill/>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231F1F"/>
                </a:solidFill>
                <a:effectLst/>
                <a:uLnTx/>
                <a:uFillTx/>
                <a:latin typeface="Inter"/>
                <a:ea typeface="+mn-ea"/>
                <a:cs typeface="+mn-cs"/>
              </a:rPr>
              <a:t>?</a:t>
            </a:r>
          </a:p>
        </p:txBody>
      </p:sp>
      <p:sp>
        <p:nvSpPr>
          <p:cNvPr id="18" name="TextBox 17">
            <a:extLst>
              <a:ext uri="{FF2B5EF4-FFF2-40B4-BE49-F238E27FC236}">
                <a16:creationId xmlns:a16="http://schemas.microsoft.com/office/drawing/2014/main" id="{B36BAD32-6C0F-CC0E-619B-2A610D563DA7}"/>
              </a:ext>
            </a:extLst>
          </p:cNvPr>
          <p:cNvSpPr txBox="1"/>
          <p:nvPr/>
        </p:nvSpPr>
        <p:spPr>
          <a:xfrm>
            <a:off x="3117730" y="4203316"/>
            <a:ext cx="1080000" cy="1080000"/>
          </a:xfrm>
          <a:prstGeom prst="rect">
            <a:avLst/>
          </a:prstGeom>
          <a:noFill/>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231F1F"/>
                </a:solidFill>
                <a:effectLst/>
                <a:uLnTx/>
                <a:uFillTx/>
                <a:latin typeface="Inter"/>
                <a:ea typeface="+mn-ea"/>
                <a:cs typeface="+mn-cs"/>
              </a:rPr>
              <a:t>?</a:t>
            </a:r>
          </a:p>
        </p:txBody>
      </p:sp>
      <p:sp>
        <p:nvSpPr>
          <p:cNvPr id="19" name="TextBox 18">
            <a:extLst>
              <a:ext uri="{FF2B5EF4-FFF2-40B4-BE49-F238E27FC236}">
                <a16:creationId xmlns:a16="http://schemas.microsoft.com/office/drawing/2014/main" id="{1897E4EE-D937-FDE0-77ED-9F29E4B360FC}"/>
              </a:ext>
            </a:extLst>
          </p:cNvPr>
          <p:cNvSpPr txBox="1"/>
          <p:nvPr/>
        </p:nvSpPr>
        <p:spPr>
          <a:xfrm>
            <a:off x="4593566" y="4203316"/>
            <a:ext cx="1080000" cy="1080000"/>
          </a:xfrm>
          <a:prstGeom prst="rect">
            <a:avLst/>
          </a:prstGeom>
          <a:noFill/>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231F1F"/>
                </a:solidFill>
                <a:effectLst/>
                <a:uLnTx/>
                <a:uFillTx/>
                <a:latin typeface="Inter"/>
                <a:ea typeface="+mn-ea"/>
                <a:cs typeface="+mn-cs"/>
              </a:rPr>
              <a:t>?</a:t>
            </a:r>
          </a:p>
        </p:txBody>
      </p:sp>
      <p:sp>
        <p:nvSpPr>
          <p:cNvPr id="11" name="TextBox 10">
            <a:extLst>
              <a:ext uri="{FF2B5EF4-FFF2-40B4-BE49-F238E27FC236}">
                <a16:creationId xmlns:a16="http://schemas.microsoft.com/office/drawing/2014/main" id="{B6B7E24C-6461-00CB-8ACA-2FBEE0DC34F2}"/>
              </a:ext>
            </a:extLst>
          </p:cNvPr>
          <p:cNvSpPr txBox="1"/>
          <p:nvPr/>
        </p:nvSpPr>
        <p:spPr>
          <a:xfrm>
            <a:off x="6699565" y="2753766"/>
            <a:ext cx="1080000" cy="1080000"/>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231F1F"/>
                </a:solidFill>
                <a:effectLst/>
                <a:uLnTx/>
                <a:uFillTx/>
                <a:latin typeface="Inter"/>
                <a:ea typeface="+mn-ea"/>
                <a:cs typeface="+mn-cs"/>
              </a:rPr>
              <a:t>?</a:t>
            </a:r>
          </a:p>
        </p:txBody>
      </p:sp>
      <p:sp>
        <p:nvSpPr>
          <p:cNvPr id="12" name="TextBox 11">
            <a:extLst>
              <a:ext uri="{FF2B5EF4-FFF2-40B4-BE49-F238E27FC236}">
                <a16:creationId xmlns:a16="http://schemas.microsoft.com/office/drawing/2014/main" id="{3B908F6D-16DB-DF4E-9129-BD5E03D0244D}"/>
              </a:ext>
            </a:extLst>
          </p:cNvPr>
          <p:cNvSpPr txBox="1"/>
          <p:nvPr/>
        </p:nvSpPr>
        <p:spPr>
          <a:xfrm>
            <a:off x="7725563" y="2753766"/>
            <a:ext cx="1080000" cy="1080000"/>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231F1F"/>
                </a:solidFill>
                <a:effectLst/>
                <a:uLnTx/>
                <a:uFillTx/>
                <a:latin typeface="Inter"/>
                <a:ea typeface="+mn-ea"/>
                <a:cs typeface="+mn-cs"/>
              </a:rPr>
              <a:t>?</a:t>
            </a:r>
          </a:p>
        </p:txBody>
      </p:sp>
      <p:sp>
        <p:nvSpPr>
          <p:cNvPr id="13" name="TextBox 12">
            <a:extLst>
              <a:ext uri="{FF2B5EF4-FFF2-40B4-BE49-F238E27FC236}">
                <a16:creationId xmlns:a16="http://schemas.microsoft.com/office/drawing/2014/main" id="{7B3C0FA9-6841-210E-BE37-2D6689B266D9}"/>
              </a:ext>
            </a:extLst>
          </p:cNvPr>
          <p:cNvSpPr txBox="1"/>
          <p:nvPr/>
        </p:nvSpPr>
        <p:spPr>
          <a:xfrm>
            <a:off x="8795102" y="2753766"/>
            <a:ext cx="1080000" cy="1080000"/>
          </a:xfrm>
          <a:prstGeom prst="rect">
            <a:avLst/>
          </a:prstGeom>
          <a:noFill/>
        </p:spPr>
        <p:txBody>
          <a:bodyPr wrap="square" rtlCol="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231F1F"/>
                </a:solidFill>
                <a:effectLst/>
                <a:uLnTx/>
                <a:uFillTx/>
                <a:latin typeface="Inter"/>
                <a:ea typeface="+mn-ea"/>
                <a:cs typeface="+mn-cs"/>
              </a:rPr>
              <a:t>?</a:t>
            </a:r>
          </a:p>
        </p:txBody>
      </p:sp>
    </p:spTree>
    <p:extLst>
      <p:ext uri="{BB962C8B-B14F-4D97-AF65-F5344CB8AC3E}">
        <p14:creationId xmlns:p14="http://schemas.microsoft.com/office/powerpoint/2010/main" val="4226515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grpId="1" nodeType="clickEffect">
                                  <p:stCondLst>
                                    <p:cond delay="0"/>
                                  </p:stCondLst>
                                  <p:childTnLst>
                                    <p:animMotion origin="layout" path="M 1.11022E-16 -4.07407E-6 L -0.42578 -0.00023 " pathEditMode="relative" rAng="0" ptsTypes="AA">
                                      <p:cBhvr>
                                        <p:cTn id="35" dur="2000" fill="hold"/>
                                        <p:tgtEl>
                                          <p:spTgt spid="11"/>
                                        </p:tgtEl>
                                        <p:attrNameLst>
                                          <p:attrName>ppt_x</p:attrName>
                                          <p:attrName>ppt_y</p:attrName>
                                        </p:attrNameLst>
                                      </p:cBhvr>
                                      <p:rCtr x="-21289" y="-23"/>
                                    </p:animMotion>
                                  </p:childTnLst>
                                </p:cTn>
                              </p:par>
                              <p:par>
                                <p:cTn id="36" presetID="42" presetClass="path" presetSubtype="0" accel="50000" decel="50000" fill="hold" grpId="1" nodeType="withEffect">
                                  <p:stCondLst>
                                    <p:cond delay="0"/>
                                  </p:stCondLst>
                                  <p:childTnLst>
                                    <p:animMotion origin="layout" path="M -4.58333E-6 -4.07407E-6 L -0.3888 -0.00023 " pathEditMode="relative" rAng="0" ptsTypes="AA">
                                      <p:cBhvr>
                                        <p:cTn id="37" dur="2000" fill="hold"/>
                                        <p:tgtEl>
                                          <p:spTgt spid="12"/>
                                        </p:tgtEl>
                                        <p:attrNameLst>
                                          <p:attrName>ppt_x</p:attrName>
                                          <p:attrName>ppt_y</p:attrName>
                                        </p:attrNameLst>
                                      </p:cBhvr>
                                      <p:rCtr x="-19440" y="-23"/>
                                    </p:animMotion>
                                  </p:childTnLst>
                                </p:cTn>
                              </p:par>
                              <p:par>
                                <p:cTn id="38" presetID="42" presetClass="path" presetSubtype="0" accel="50000" decel="50000" fill="hold" grpId="1" nodeType="withEffect">
                                  <p:stCondLst>
                                    <p:cond delay="0"/>
                                  </p:stCondLst>
                                  <p:childTnLst>
                                    <p:animMotion origin="layout" path="M 5E-6 -4.07407E-6 L -0.35665 0.00139 " pathEditMode="relative" rAng="0" ptsTypes="AA">
                                      <p:cBhvr>
                                        <p:cTn id="39" dur="2000" fill="hold"/>
                                        <p:tgtEl>
                                          <p:spTgt spid="13"/>
                                        </p:tgtEl>
                                        <p:attrNameLst>
                                          <p:attrName>ppt_x</p:attrName>
                                          <p:attrName>ppt_y</p:attrName>
                                        </p:attrNameLst>
                                      </p:cBhvr>
                                      <p:rCtr x="-17839"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11" grpId="0"/>
      <p:bldP spid="11" grpId="1"/>
      <p:bldP spid="12" grpId="0"/>
      <p:bldP spid="12" grpId="1"/>
      <p:bldP spid="13" grpId="0"/>
      <p:bldP spid="13"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4AE02-4967-D54A-2E24-BA3B71A5212C}"/>
              </a:ext>
            </a:extLst>
          </p:cNvPr>
          <p:cNvSpPr>
            <a:spLocks noGrp="1"/>
          </p:cNvSpPr>
          <p:nvPr>
            <p:ph type="title"/>
          </p:nvPr>
        </p:nvSpPr>
        <p:spPr/>
        <p:txBody>
          <a:bodyPr/>
          <a:lstStyle/>
          <a:p>
            <a:r>
              <a:rPr lang="en-GB"/>
              <a:t>Prime time!</a:t>
            </a:r>
          </a:p>
        </p:txBody>
      </p:sp>
      <p:sp>
        <p:nvSpPr>
          <p:cNvPr id="3" name="Content Placeholder 2">
            <a:extLst>
              <a:ext uri="{FF2B5EF4-FFF2-40B4-BE49-F238E27FC236}">
                <a16:creationId xmlns:a16="http://schemas.microsoft.com/office/drawing/2014/main" id="{789EF0F3-47E6-FBA8-8FAF-1991025DF813}"/>
              </a:ext>
            </a:extLst>
          </p:cNvPr>
          <p:cNvSpPr>
            <a:spLocks noGrp="1"/>
          </p:cNvSpPr>
          <p:nvPr>
            <p:ph idx="1"/>
          </p:nvPr>
        </p:nvSpPr>
        <p:spPr/>
        <p:txBody>
          <a:bodyPr/>
          <a:lstStyle/>
          <a:p>
            <a:r>
              <a:rPr lang="en-GB" sz="2800"/>
              <a:t>Here are the </a:t>
            </a:r>
            <a:r>
              <a:rPr lang="en-GB" sz="2800" b="1">
                <a:solidFill>
                  <a:schemeClr val="tx2"/>
                </a:solidFill>
              </a:rPr>
              <a:t>prime</a:t>
            </a:r>
            <a:r>
              <a:rPr lang="en-GB" sz="2800"/>
              <a:t> numbers less than 100.</a:t>
            </a:r>
          </a:p>
          <a:p>
            <a:endParaRPr lang="en-GB" sz="2800"/>
          </a:p>
        </p:txBody>
      </p:sp>
      <p:sp>
        <p:nvSpPr>
          <p:cNvPr id="4" name="Slide Number Placeholder 3">
            <a:extLst>
              <a:ext uri="{FF2B5EF4-FFF2-40B4-BE49-F238E27FC236}">
                <a16:creationId xmlns:a16="http://schemas.microsoft.com/office/drawing/2014/main" id="{D5D94621-835B-72C8-26EC-B455D700EA2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BC334B-5606-F640-9B65-DA4F71454EC0}" type="slidenum">
              <a:rPr kumimoji="0" lang="en-US" sz="1000" b="1" i="0" u="none" strike="noStrike" kern="1200" cap="none" spc="0" normalizeH="0" baseline="0" noProof="0" smtClean="0">
                <a:ln>
                  <a:noFill/>
                </a:ln>
                <a:solidFill>
                  <a:srgbClr val="231F1F"/>
                </a:solidFill>
                <a:effectLst/>
                <a:uLnTx/>
                <a:uFillTx/>
                <a:latin typeface="Arial" panose="020B0604020202020204" pitchFamily="34" charset="0"/>
                <a:ea typeface="Inter" panose="02000503000000020004"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000" b="1" i="0" u="none" strike="noStrike" kern="1200" cap="none" spc="0" normalizeH="0" baseline="0" noProof="0">
              <a:ln>
                <a:noFill/>
              </a:ln>
              <a:solidFill>
                <a:srgbClr val="231F1F"/>
              </a:solidFill>
              <a:effectLst/>
              <a:uLnTx/>
              <a:uFillTx/>
              <a:latin typeface="Arial" panose="020B0604020202020204" pitchFamily="34" charset="0"/>
              <a:ea typeface="Inter" panose="02000503000000020004" pitchFamily="2" charset="0"/>
              <a:cs typeface="+mn-cs"/>
            </a:endParaRPr>
          </a:p>
        </p:txBody>
      </p:sp>
      <p:graphicFrame>
        <p:nvGraphicFramePr>
          <p:cNvPr id="12" name="Table 11">
            <a:extLst>
              <a:ext uri="{FF2B5EF4-FFF2-40B4-BE49-F238E27FC236}">
                <a16:creationId xmlns:a16="http://schemas.microsoft.com/office/drawing/2014/main" id="{6E6B3E6E-70C1-C467-7D14-2B710B377061}"/>
              </a:ext>
            </a:extLst>
          </p:cNvPr>
          <p:cNvGraphicFramePr>
            <a:graphicFrameLocks noGrp="1"/>
          </p:cNvGraphicFramePr>
          <p:nvPr/>
        </p:nvGraphicFramePr>
        <p:xfrm>
          <a:off x="1020233" y="2628892"/>
          <a:ext cx="8640000" cy="3240000"/>
        </p:xfrm>
        <a:graphic>
          <a:graphicData uri="http://schemas.openxmlformats.org/drawingml/2006/table">
            <a:tbl>
              <a:tblPr firstRow="1" bandRow="1">
                <a:tableStyleId>{5C22544A-7EE6-4342-B048-85BDC9FD1C3A}</a:tableStyleId>
              </a:tblPr>
              <a:tblGrid>
                <a:gridCol w="864000">
                  <a:extLst>
                    <a:ext uri="{9D8B030D-6E8A-4147-A177-3AD203B41FA5}">
                      <a16:colId xmlns:a16="http://schemas.microsoft.com/office/drawing/2014/main" val="3687999681"/>
                    </a:ext>
                  </a:extLst>
                </a:gridCol>
                <a:gridCol w="864000">
                  <a:extLst>
                    <a:ext uri="{9D8B030D-6E8A-4147-A177-3AD203B41FA5}">
                      <a16:colId xmlns:a16="http://schemas.microsoft.com/office/drawing/2014/main" val="755329336"/>
                    </a:ext>
                  </a:extLst>
                </a:gridCol>
                <a:gridCol w="864000">
                  <a:extLst>
                    <a:ext uri="{9D8B030D-6E8A-4147-A177-3AD203B41FA5}">
                      <a16:colId xmlns:a16="http://schemas.microsoft.com/office/drawing/2014/main" val="2065864865"/>
                    </a:ext>
                  </a:extLst>
                </a:gridCol>
                <a:gridCol w="864000">
                  <a:extLst>
                    <a:ext uri="{9D8B030D-6E8A-4147-A177-3AD203B41FA5}">
                      <a16:colId xmlns:a16="http://schemas.microsoft.com/office/drawing/2014/main" val="1991531394"/>
                    </a:ext>
                  </a:extLst>
                </a:gridCol>
                <a:gridCol w="864000">
                  <a:extLst>
                    <a:ext uri="{9D8B030D-6E8A-4147-A177-3AD203B41FA5}">
                      <a16:colId xmlns:a16="http://schemas.microsoft.com/office/drawing/2014/main" val="1407483026"/>
                    </a:ext>
                  </a:extLst>
                </a:gridCol>
                <a:gridCol w="864000">
                  <a:extLst>
                    <a:ext uri="{9D8B030D-6E8A-4147-A177-3AD203B41FA5}">
                      <a16:colId xmlns:a16="http://schemas.microsoft.com/office/drawing/2014/main" val="1321766453"/>
                    </a:ext>
                  </a:extLst>
                </a:gridCol>
                <a:gridCol w="864000">
                  <a:extLst>
                    <a:ext uri="{9D8B030D-6E8A-4147-A177-3AD203B41FA5}">
                      <a16:colId xmlns:a16="http://schemas.microsoft.com/office/drawing/2014/main" val="241738410"/>
                    </a:ext>
                  </a:extLst>
                </a:gridCol>
                <a:gridCol w="864000">
                  <a:extLst>
                    <a:ext uri="{9D8B030D-6E8A-4147-A177-3AD203B41FA5}">
                      <a16:colId xmlns:a16="http://schemas.microsoft.com/office/drawing/2014/main" val="3765035262"/>
                    </a:ext>
                  </a:extLst>
                </a:gridCol>
                <a:gridCol w="864000">
                  <a:extLst>
                    <a:ext uri="{9D8B030D-6E8A-4147-A177-3AD203B41FA5}">
                      <a16:colId xmlns:a16="http://schemas.microsoft.com/office/drawing/2014/main" val="804429379"/>
                    </a:ext>
                  </a:extLst>
                </a:gridCol>
                <a:gridCol w="864000">
                  <a:extLst>
                    <a:ext uri="{9D8B030D-6E8A-4147-A177-3AD203B41FA5}">
                      <a16:colId xmlns:a16="http://schemas.microsoft.com/office/drawing/2014/main" val="3815391313"/>
                    </a:ext>
                  </a:extLst>
                </a:gridCol>
              </a:tblGrid>
              <a:tr h="540000">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71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4587388"/>
                  </a:ext>
                </a:extLst>
              </a:tr>
              <a:tr h="540000">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6801348"/>
                  </a:ext>
                </a:extLst>
              </a:tr>
              <a:tr h="540000">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83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6090803"/>
                  </a:ext>
                </a:extLst>
              </a:tr>
              <a:tr h="540000">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3340805"/>
                  </a:ext>
                </a:extLst>
              </a:tr>
              <a:tr h="540000">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67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8870273"/>
                  </a:ext>
                </a:extLst>
              </a:tr>
              <a:tr h="540000">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59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GB" sz="2800" b="0" i="0" kern="1200">
                          <a:solidFill>
                            <a:schemeClr val="tx1"/>
                          </a:solidFill>
                          <a:latin typeface="Arial" panose="020B0604020202020204" pitchFamily="34" charset="0"/>
                          <a:ea typeface="+mn-ea"/>
                          <a:cs typeface="+mn-cs"/>
                        </a:rPr>
                        <a:t>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endParaRPr lang="en-GB" sz="2800" b="0" i="0" kern="1200">
                        <a:solidFill>
                          <a:schemeClr val="tx1"/>
                        </a:solidFill>
                        <a:latin typeface="Arial" panose="020B0604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9825795"/>
                  </a:ext>
                </a:extLst>
              </a:tr>
            </a:tbl>
          </a:graphicData>
        </a:graphic>
      </p:graphicFrame>
    </p:spTree>
    <p:extLst>
      <p:ext uri="{BB962C8B-B14F-4D97-AF65-F5344CB8AC3E}">
        <p14:creationId xmlns:p14="http://schemas.microsoft.com/office/powerpoint/2010/main" val="222591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4AE02-4967-D54A-2E24-BA3B71A5212C}"/>
              </a:ext>
            </a:extLst>
          </p:cNvPr>
          <p:cNvSpPr>
            <a:spLocks noGrp="1"/>
          </p:cNvSpPr>
          <p:nvPr>
            <p:ph type="title"/>
          </p:nvPr>
        </p:nvSpPr>
        <p:spPr/>
        <p:txBody>
          <a:bodyPr/>
          <a:lstStyle/>
          <a:p>
            <a:r>
              <a:rPr lang="en-GB"/>
              <a:t>Prime time!</a:t>
            </a:r>
          </a:p>
        </p:txBody>
      </p:sp>
      <p:sp>
        <p:nvSpPr>
          <p:cNvPr id="3" name="Content Placeholder 2">
            <a:extLst>
              <a:ext uri="{FF2B5EF4-FFF2-40B4-BE49-F238E27FC236}">
                <a16:creationId xmlns:a16="http://schemas.microsoft.com/office/drawing/2014/main" id="{789EF0F3-47E6-FBA8-8FAF-1991025DF813}"/>
              </a:ext>
            </a:extLst>
          </p:cNvPr>
          <p:cNvSpPr>
            <a:spLocks noGrp="1"/>
          </p:cNvSpPr>
          <p:nvPr>
            <p:ph idx="1"/>
          </p:nvPr>
        </p:nvSpPr>
        <p:spPr>
          <a:xfrm>
            <a:off x="609600" y="1447095"/>
            <a:ext cx="10144836" cy="4589293"/>
          </a:xfrm>
        </p:spPr>
        <p:txBody>
          <a:bodyPr/>
          <a:lstStyle/>
          <a:p>
            <a:r>
              <a:rPr lang="en-GB" sz="2800"/>
              <a:t>Enjoyed working on this problem? </a:t>
            </a:r>
          </a:p>
          <a:p>
            <a:endParaRPr lang="en-GB" sz="2800"/>
          </a:p>
          <a:p>
            <a:r>
              <a:rPr lang="en-GB" sz="2800"/>
              <a:t>If you didn’t complete it yet, you might like to continue working on it. If you did, you might like to find out if there are any other solutions. Can you be sure you’ve got them all?</a:t>
            </a:r>
          </a:p>
          <a:p>
            <a:endParaRPr lang="en-GB" sz="2800"/>
          </a:p>
          <a:p>
            <a:r>
              <a:rPr lang="en-GB" sz="2800"/>
              <a:t>For more problems like this… ask your teacher about joining maths circles!</a:t>
            </a:r>
          </a:p>
          <a:p>
            <a:endParaRPr lang="en-GB" sz="2800"/>
          </a:p>
          <a:p>
            <a:endParaRPr lang="en-GB" sz="2800"/>
          </a:p>
          <a:p>
            <a:endParaRPr lang="en-GB" sz="2800"/>
          </a:p>
          <a:p>
            <a:endParaRPr lang="en-GB" sz="2800"/>
          </a:p>
          <a:p>
            <a:endParaRPr lang="en-GB" sz="2800"/>
          </a:p>
          <a:p>
            <a:endParaRPr lang="en-GB" sz="2800"/>
          </a:p>
          <a:p>
            <a:endParaRPr lang="en-GB" sz="2800"/>
          </a:p>
        </p:txBody>
      </p:sp>
      <p:sp>
        <p:nvSpPr>
          <p:cNvPr id="4" name="Slide Number Placeholder 3">
            <a:extLst>
              <a:ext uri="{FF2B5EF4-FFF2-40B4-BE49-F238E27FC236}">
                <a16:creationId xmlns:a16="http://schemas.microsoft.com/office/drawing/2014/main" id="{D5D94621-835B-72C8-26EC-B455D700EA2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BC334B-5606-F640-9B65-DA4F71454EC0}" type="slidenum">
              <a:rPr kumimoji="0" lang="en-US" sz="1000" b="1" i="0" u="none" strike="noStrike" kern="1200" cap="none" spc="0" normalizeH="0" baseline="0" noProof="0" smtClean="0">
                <a:ln>
                  <a:noFill/>
                </a:ln>
                <a:solidFill>
                  <a:srgbClr val="231F1F"/>
                </a:solidFill>
                <a:effectLst/>
                <a:uLnTx/>
                <a:uFillTx/>
                <a:latin typeface="Arial" panose="020B0604020202020204" pitchFamily="34" charset="0"/>
                <a:ea typeface="Inter" panose="02000503000000020004"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000" b="1" i="0" u="none" strike="noStrike" kern="1200" cap="none" spc="0" normalizeH="0" baseline="0" noProof="0">
              <a:ln>
                <a:noFill/>
              </a:ln>
              <a:solidFill>
                <a:srgbClr val="231F1F"/>
              </a:solidFill>
              <a:effectLst/>
              <a:uLnTx/>
              <a:uFillTx/>
              <a:latin typeface="Arial" panose="020B0604020202020204" pitchFamily="34" charset="0"/>
              <a:ea typeface="Inter" panose="02000503000000020004" pitchFamily="2" charset="0"/>
              <a:cs typeface="+mn-cs"/>
            </a:endParaRPr>
          </a:p>
        </p:txBody>
      </p:sp>
      <p:sp>
        <p:nvSpPr>
          <p:cNvPr id="16" name="TextBox 15">
            <a:extLst>
              <a:ext uri="{FF2B5EF4-FFF2-40B4-BE49-F238E27FC236}">
                <a16:creationId xmlns:a16="http://schemas.microsoft.com/office/drawing/2014/main" id="{F5B1D067-044E-C588-BDA4-33DA74A89900}"/>
              </a:ext>
            </a:extLst>
          </p:cNvPr>
          <p:cNvSpPr txBox="1"/>
          <p:nvPr/>
        </p:nvSpPr>
        <p:spPr>
          <a:xfrm>
            <a:off x="4593567" y="2758190"/>
            <a:ext cx="1080000" cy="1080000"/>
          </a:xfrm>
          <a:prstGeom prst="rect">
            <a:avLst/>
          </a:prstGeom>
          <a:noFill/>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a:ln>
                <a:noFill/>
              </a:ln>
              <a:solidFill>
                <a:srgbClr val="231F1F"/>
              </a:solidFill>
              <a:effectLst/>
              <a:uLnTx/>
              <a:uFillTx/>
              <a:latin typeface="Inter"/>
              <a:ea typeface="+mn-ea"/>
              <a:cs typeface="+mn-cs"/>
            </a:endParaRPr>
          </a:p>
        </p:txBody>
      </p:sp>
    </p:spTree>
    <p:extLst>
      <p:ext uri="{BB962C8B-B14F-4D97-AF65-F5344CB8AC3E}">
        <p14:creationId xmlns:p14="http://schemas.microsoft.com/office/powerpoint/2010/main" val="35944746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2FD125-5EFA-CDDC-B962-D29D3135899F}"/>
              </a:ext>
            </a:extLst>
          </p:cNvPr>
          <p:cNvSpPr>
            <a:spLocks noGrp="1"/>
          </p:cNvSpPr>
          <p:nvPr>
            <p:ph idx="1"/>
          </p:nvPr>
        </p:nvSpPr>
        <p:spPr/>
        <p:txBody>
          <a:bodyPr/>
          <a:lstStyle/>
          <a:p>
            <a:r>
              <a:rPr lang="en-US" dirty="0"/>
              <a:t>To find the cure for cancer?</a:t>
            </a:r>
          </a:p>
          <a:p>
            <a:r>
              <a:rPr lang="en-US" dirty="0"/>
              <a:t>To stop climate change in its tracks?</a:t>
            </a:r>
          </a:p>
          <a:p>
            <a:r>
              <a:rPr lang="en-US" dirty="0"/>
              <a:t>To invent pollution-free travel?</a:t>
            </a:r>
          </a:p>
          <a:p>
            <a:r>
              <a:rPr lang="en-US" dirty="0"/>
              <a:t>To master artificial intelligence?</a:t>
            </a:r>
          </a:p>
          <a:p>
            <a:r>
              <a:rPr lang="en-US" dirty="0"/>
              <a:t>To end unemployment?</a:t>
            </a:r>
          </a:p>
        </p:txBody>
      </p:sp>
      <p:sp>
        <p:nvSpPr>
          <p:cNvPr id="4" name="Slide Number Placeholder 3">
            <a:extLst>
              <a:ext uri="{FF2B5EF4-FFF2-40B4-BE49-F238E27FC236}">
                <a16:creationId xmlns:a16="http://schemas.microsoft.com/office/drawing/2014/main" id="{694B4890-5627-A31A-6EF0-7E11F1ECF658}"/>
              </a:ext>
            </a:extLst>
          </p:cNvPr>
          <p:cNvSpPr>
            <a:spLocks noGrp="1"/>
          </p:cNvSpPr>
          <p:nvPr>
            <p:ph type="sldNum" sz="quarter" idx="12"/>
          </p:nvPr>
        </p:nvSpPr>
        <p:spPr/>
        <p:txBody>
          <a:bodyPr/>
          <a:lstStyle/>
          <a:p>
            <a:fld id="{35BC334B-5606-F640-9B65-DA4F71454EC0}" type="slidenum">
              <a:rPr lang="en-US" smtClean="0"/>
              <a:t>2</a:t>
            </a:fld>
            <a:endParaRPr lang="en-US"/>
          </a:p>
        </p:txBody>
      </p:sp>
      <p:sp>
        <p:nvSpPr>
          <p:cNvPr id="5" name="Title 4">
            <a:extLst>
              <a:ext uri="{FF2B5EF4-FFF2-40B4-BE49-F238E27FC236}">
                <a16:creationId xmlns:a16="http://schemas.microsoft.com/office/drawing/2014/main" id="{CEB99BF8-9953-BA29-9A71-D55E0E9D1282}"/>
              </a:ext>
            </a:extLst>
          </p:cNvPr>
          <p:cNvSpPr>
            <a:spLocks noGrp="1"/>
          </p:cNvSpPr>
          <p:nvPr>
            <p:ph type="title"/>
          </p:nvPr>
        </p:nvSpPr>
        <p:spPr/>
        <p:txBody>
          <a:bodyPr/>
          <a:lstStyle/>
          <a:p>
            <a:r>
              <a:rPr lang="en-US"/>
              <a:t>What if you had the power…</a:t>
            </a:r>
          </a:p>
        </p:txBody>
      </p:sp>
      <p:pic>
        <p:nvPicPr>
          <p:cNvPr id="30" name="Picture Placeholder 29" descr="A person wearing a headscarf and glasses&#10;&#10;Description automatically generated">
            <a:extLst>
              <a:ext uri="{FF2B5EF4-FFF2-40B4-BE49-F238E27FC236}">
                <a16:creationId xmlns:a16="http://schemas.microsoft.com/office/drawing/2014/main" id="{E3C54A5F-5DF9-AA73-A534-BD897955124B}"/>
              </a:ext>
            </a:extLst>
          </p:cNvPr>
          <p:cNvPicPr>
            <a:picLocks noGrp="1" noChangeAspect="1"/>
          </p:cNvPicPr>
          <p:nvPr>
            <p:ph type="pic" sz="quarter" idx="14"/>
          </p:nvPr>
        </p:nvPicPr>
        <p:blipFill>
          <a:blip r:embed="rId3"/>
          <a:srcRect t="16667" b="16667"/>
          <a:stretch>
            <a:fillRect/>
          </a:stretch>
        </p:blipFill>
        <p:spPr/>
      </p:pic>
    </p:spTree>
    <p:extLst>
      <p:ext uri="{BB962C8B-B14F-4D97-AF65-F5344CB8AC3E}">
        <p14:creationId xmlns:p14="http://schemas.microsoft.com/office/powerpoint/2010/main" val="4290274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C878B-2714-643A-F8D1-979F4B8B357B}"/>
              </a:ext>
            </a:extLst>
          </p:cNvPr>
          <p:cNvSpPr>
            <a:spLocks noGrp="1"/>
          </p:cNvSpPr>
          <p:nvPr>
            <p:ph type="title"/>
          </p:nvPr>
        </p:nvSpPr>
        <p:spPr>
          <a:xfrm>
            <a:off x="4691844" y="1563401"/>
            <a:ext cx="6745045" cy="3008599"/>
          </a:xfrm>
        </p:spPr>
        <p:txBody>
          <a:bodyPr>
            <a:normAutofit/>
          </a:bodyPr>
          <a:lstStyle/>
          <a:p>
            <a:r>
              <a:rPr lang="en-US">
                <a:solidFill>
                  <a:schemeClr val="bg1"/>
                </a:solidFill>
                <a:latin typeface="Lora"/>
              </a:rPr>
              <a:t>	</a:t>
            </a:r>
            <a:r>
              <a:rPr lang="en-US" err="1">
                <a:solidFill>
                  <a:schemeClr val="bg1"/>
                </a:solidFill>
                <a:latin typeface="Lora"/>
              </a:rPr>
              <a:t>Maths</a:t>
            </a:r>
            <a:r>
              <a:rPr lang="en-US">
                <a:solidFill>
                  <a:schemeClr val="bg1"/>
                </a:solidFill>
                <a:latin typeface="Lora"/>
              </a:rPr>
              <a:t> gives you that power. And it can be yours, no matter your </a:t>
            </a:r>
            <a:r>
              <a:rPr lang="en-US" err="1">
                <a:solidFill>
                  <a:schemeClr val="bg1"/>
                </a:solidFill>
                <a:latin typeface="Lora"/>
              </a:rPr>
              <a:t>backgound</a:t>
            </a:r>
            <a:r>
              <a:rPr lang="en-US">
                <a:solidFill>
                  <a:schemeClr val="bg1"/>
                </a:solidFill>
                <a:latin typeface="Lora"/>
              </a:rPr>
              <a:t>.</a:t>
            </a:r>
          </a:p>
        </p:txBody>
      </p:sp>
      <p:sp>
        <p:nvSpPr>
          <p:cNvPr id="6" name="Slide Number Placeholder 5">
            <a:extLst>
              <a:ext uri="{FF2B5EF4-FFF2-40B4-BE49-F238E27FC236}">
                <a16:creationId xmlns:a16="http://schemas.microsoft.com/office/drawing/2014/main" id="{F548D28D-D31E-88D5-95C1-EE5D4EDC7904}"/>
              </a:ext>
            </a:extLst>
          </p:cNvPr>
          <p:cNvSpPr>
            <a:spLocks noGrp="1"/>
          </p:cNvSpPr>
          <p:nvPr>
            <p:ph type="sldNum" sz="quarter" idx="12"/>
          </p:nvPr>
        </p:nvSpPr>
        <p:spPr/>
        <p:txBody>
          <a:bodyPr/>
          <a:lstStyle/>
          <a:p>
            <a:fld id="{35BC334B-5606-F640-9B65-DA4F71454EC0}" type="slidenum">
              <a:rPr lang="en-US" smtClean="0"/>
              <a:pPr/>
              <a:t>3</a:t>
            </a:fld>
            <a:endParaRPr lang="en-US"/>
          </a:p>
        </p:txBody>
      </p:sp>
    </p:spTree>
    <p:extLst>
      <p:ext uri="{BB962C8B-B14F-4D97-AF65-F5344CB8AC3E}">
        <p14:creationId xmlns:p14="http://schemas.microsoft.com/office/powerpoint/2010/main" val="340697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E07AEF-DFBD-3F72-A09C-C04A6D6216F0}"/>
              </a:ext>
            </a:extLst>
          </p:cNvPr>
          <p:cNvSpPr>
            <a:spLocks noGrp="1"/>
          </p:cNvSpPr>
          <p:nvPr>
            <p:ph type="title"/>
          </p:nvPr>
        </p:nvSpPr>
        <p:spPr>
          <a:xfrm>
            <a:off x="501680" y="153388"/>
            <a:ext cx="10874424" cy="723446"/>
          </a:xfrm>
        </p:spPr>
        <p:txBody>
          <a:bodyPr/>
          <a:lstStyle/>
          <a:p>
            <a:r>
              <a:rPr lang="en-US" dirty="0" err="1"/>
              <a:t>Maths</a:t>
            </a:r>
            <a:r>
              <a:rPr lang="en-US" dirty="0"/>
              <a:t> gives you the power to do good, and earn well</a:t>
            </a:r>
          </a:p>
        </p:txBody>
      </p:sp>
      <p:sp>
        <p:nvSpPr>
          <p:cNvPr id="5" name="Slide Number Placeholder 4">
            <a:extLst>
              <a:ext uri="{FF2B5EF4-FFF2-40B4-BE49-F238E27FC236}">
                <a16:creationId xmlns:a16="http://schemas.microsoft.com/office/drawing/2014/main" id="{664FBD09-3727-F3FA-88E7-92E20B98D2CC}"/>
              </a:ext>
            </a:extLst>
          </p:cNvPr>
          <p:cNvSpPr>
            <a:spLocks noGrp="1"/>
          </p:cNvSpPr>
          <p:nvPr>
            <p:ph type="sldNum" sz="quarter" idx="12"/>
          </p:nvPr>
        </p:nvSpPr>
        <p:spPr/>
        <p:txBody>
          <a:bodyPr/>
          <a:lstStyle/>
          <a:p>
            <a:fld id="{35BC334B-5606-F640-9B65-DA4F71454EC0}" type="slidenum">
              <a:rPr lang="en-US" smtClean="0"/>
              <a:t>4</a:t>
            </a:fld>
            <a:endParaRPr lang="en-US"/>
          </a:p>
        </p:txBody>
      </p:sp>
      <p:sp>
        <p:nvSpPr>
          <p:cNvPr id="19" name="Graphic 9">
            <a:extLst>
              <a:ext uri="{FF2B5EF4-FFF2-40B4-BE49-F238E27FC236}">
                <a16:creationId xmlns:a16="http://schemas.microsoft.com/office/drawing/2014/main" id="{98C53F7C-92CE-084D-BFDA-8165976237C8}"/>
              </a:ext>
            </a:extLst>
          </p:cNvPr>
          <p:cNvSpPr/>
          <p:nvPr/>
        </p:nvSpPr>
        <p:spPr>
          <a:xfrm>
            <a:off x="4636334" y="2041034"/>
            <a:ext cx="1948543" cy="1948543"/>
          </a:xfrm>
          <a:custGeom>
            <a:avLst/>
            <a:gdLst>
              <a:gd name="connsiteX0" fmla="*/ 2966952 w 4371893"/>
              <a:gd name="connsiteY0" fmla="*/ 0 h 4371893"/>
              <a:gd name="connsiteX1" fmla="*/ 1405023 w 4371893"/>
              <a:gd name="connsiteY1" fmla="*/ 0 h 4371893"/>
              <a:gd name="connsiteX2" fmla="*/ 1192497 w 4371893"/>
              <a:gd name="connsiteY2" fmla="*/ 88006 h 4371893"/>
              <a:gd name="connsiteX3" fmla="*/ 88006 w 4371893"/>
              <a:gd name="connsiteY3" fmla="*/ 1192497 h 4371893"/>
              <a:gd name="connsiteX4" fmla="*/ 0 w 4371893"/>
              <a:gd name="connsiteY4" fmla="*/ 1405023 h 4371893"/>
              <a:gd name="connsiteX5" fmla="*/ 0 w 4371893"/>
              <a:gd name="connsiteY5" fmla="*/ 2966952 h 4371893"/>
              <a:gd name="connsiteX6" fmla="*/ 88006 w 4371893"/>
              <a:gd name="connsiteY6" fmla="*/ 3179478 h 4371893"/>
              <a:gd name="connsiteX7" fmla="*/ 1192416 w 4371893"/>
              <a:gd name="connsiteY7" fmla="*/ 4283888 h 4371893"/>
              <a:gd name="connsiteX8" fmla="*/ 1404942 w 4371893"/>
              <a:gd name="connsiteY8" fmla="*/ 4371894 h 4371893"/>
              <a:gd name="connsiteX9" fmla="*/ 2966871 w 4371893"/>
              <a:gd name="connsiteY9" fmla="*/ 4371894 h 4371893"/>
              <a:gd name="connsiteX10" fmla="*/ 3179397 w 4371893"/>
              <a:gd name="connsiteY10" fmla="*/ 4283888 h 4371893"/>
              <a:gd name="connsiteX11" fmla="*/ 4283888 w 4371893"/>
              <a:gd name="connsiteY11" fmla="*/ 3179478 h 4371893"/>
              <a:gd name="connsiteX12" fmla="*/ 4371894 w 4371893"/>
              <a:gd name="connsiteY12" fmla="*/ 2966952 h 4371893"/>
              <a:gd name="connsiteX13" fmla="*/ 4371894 w 4371893"/>
              <a:gd name="connsiteY13" fmla="*/ 1405023 h 4371893"/>
              <a:gd name="connsiteX14" fmla="*/ 4283888 w 4371893"/>
              <a:gd name="connsiteY14" fmla="*/ 1192497 h 4371893"/>
              <a:gd name="connsiteX15" fmla="*/ 3179478 w 4371893"/>
              <a:gd name="connsiteY15" fmla="*/ 88006 h 4371893"/>
              <a:gd name="connsiteX16" fmla="*/ 2966952 w 4371893"/>
              <a:gd name="connsiteY16" fmla="*/ 0 h 437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1893" h="4371893">
                <a:moveTo>
                  <a:pt x="2966952" y="0"/>
                </a:moveTo>
                <a:lnTo>
                  <a:pt x="1405023" y="0"/>
                </a:lnTo>
                <a:cubicBezTo>
                  <a:pt x="1325275" y="0"/>
                  <a:pt x="1248846" y="31656"/>
                  <a:pt x="1192497" y="88006"/>
                </a:cubicBezTo>
                <a:lnTo>
                  <a:pt x="88006" y="1192497"/>
                </a:lnTo>
                <a:cubicBezTo>
                  <a:pt x="31656" y="1248847"/>
                  <a:pt x="0" y="1325356"/>
                  <a:pt x="0" y="1405023"/>
                </a:cubicBezTo>
                <a:lnTo>
                  <a:pt x="0" y="2966952"/>
                </a:lnTo>
                <a:cubicBezTo>
                  <a:pt x="0" y="3046700"/>
                  <a:pt x="31656" y="3123129"/>
                  <a:pt x="88006" y="3179478"/>
                </a:cubicBezTo>
                <a:lnTo>
                  <a:pt x="1192416" y="4283888"/>
                </a:lnTo>
                <a:cubicBezTo>
                  <a:pt x="1248765" y="4340238"/>
                  <a:pt x="1325275" y="4371894"/>
                  <a:pt x="1404942" y="4371894"/>
                </a:cubicBezTo>
                <a:lnTo>
                  <a:pt x="2966871" y="4371894"/>
                </a:lnTo>
                <a:cubicBezTo>
                  <a:pt x="3046619" y="4371894"/>
                  <a:pt x="3123047" y="4340238"/>
                  <a:pt x="3179397" y="4283888"/>
                </a:cubicBezTo>
                <a:lnTo>
                  <a:pt x="4283888" y="3179478"/>
                </a:lnTo>
                <a:cubicBezTo>
                  <a:pt x="4340238" y="3123129"/>
                  <a:pt x="4371894" y="3046619"/>
                  <a:pt x="4371894" y="2966952"/>
                </a:cubicBezTo>
                <a:lnTo>
                  <a:pt x="4371894" y="1405023"/>
                </a:lnTo>
                <a:cubicBezTo>
                  <a:pt x="4371894" y="1325275"/>
                  <a:pt x="4340238" y="1248847"/>
                  <a:pt x="4283888" y="1192497"/>
                </a:cubicBezTo>
                <a:lnTo>
                  <a:pt x="3179478" y="88006"/>
                </a:lnTo>
                <a:cubicBezTo>
                  <a:pt x="3123128" y="31656"/>
                  <a:pt x="3046619" y="0"/>
                  <a:pt x="2966952" y="0"/>
                </a:cubicBezTo>
                <a:close/>
              </a:path>
            </a:pathLst>
          </a:custGeom>
          <a:solidFill>
            <a:schemeClr val="tx2"/>
          </a:solidFill>
          <a:ln w="15312" cap="flat">
            <a:noFill/>
            <a:prstDash val="solid"/>
            <a:miter/>
          </a:ln>
        </p:spPr>
        <p:txBody>
          <a:bodyPr rtlCol="0" anchor="ctr"/>
          <a:lstStyle/>
          <a:p>
            <a:endParaRPr lang="en-US"/>
          </a:p>
        </p:txBody>
      </p:sp>
      <p:sp>
        <p:nvSpPr>
          <p:cNvPr id="20" name="Graphic 9">
            <a:extLst>
              <a:ext uri="{FF2B5EF4-FFF2-40B4-BE49-F238E27FC236}">
                <a16:creationId xmlns:a16="http://schemas.microsoft.com/office/drawing/2014/main" id="{0C16BCA3-EF22-E5A1-FBA9-7D309349DAE2}"/>
              </a:ext>
            </a:extLst>
          </p:cNvPr>
          <p:cNvSpPr/>
          <p:nvPr/>
        </p:nvSpPr>
        <p:spPr>
          <a:xfrm>
            <a:off x="7373729" y="2041034"/>
            <a:ext cx="1948543" cy="1948543"/>
          </a:xfrm>
          <a:custGeom>
            <a:avLst/>
            <a:gdLst>
              <a:gd name="connsiteX0" fmla="*/ 2966952 w 4371893"/>
              <a:gd name="connsiteY0" fmla="*/ 0 h 4371893"/>
              <a:gd name="connsiteX1" fmla="*/ 1405023 w 4371893"/>
              <a:gd name="connsiteY1" fmla="*/ 0 h 4371893"/>
              <a:gd name="connsiteX2" fmla="*/ 1192497 w 4371893"/>
              <a:gd name="connsiteY2" fmla="*/ 88006 h 4371893"/>
              <a:gd name="connsiteX3" fmla="*/ 88006 w 4371893"/>
              <a:gd name="connsiteY3" fmla="*/ 1192497 h 4371893"/>
              <a:gd name="connsiteX4" fmla="*/ 0 w 4371893"/>
              <a:gd name="connsiteY4" fmla="*/ 1405023 h 4371893"/>
              <a:gd name="connsiteX5" fmla="*/ 0 w 4371893"/>
              <a:gd name="connsiteY5" fmla="*/ 2966952 h 4371893"/>
              <a:gd name="connsiteX6" fmla="*/ 88006 w 4371893"/>
              <a:gd name="connsiteY6" fmla="*/ 3179478 h 4371893"/>
              <a:gd name="connsiteX7" fmla="*/ 1192416 w 4371893"/>
              <a:gd name="connsiteY7" fmla="*/ 4283888 h 4371893"/>
              <a:gd name="connsiteX8" fmla="*/ 1404942 w 4371893"/>
              <a:gd name="connsiteY8" fmla="*/ 4371894 h 4371893"/>
              <a:gd name="connsiteX9" fmla="*/ 2966871 w 4371893"/>
              <a:gd name="connsiteY9" fmla="*/ 4371894 h 4371893"/>
              <a:gd name="connsiteX10" fmla="*/ 3179397 w 4371893"/>
              <a:gd name="connsiteY10" fmla="*/ 4283888 h 4371893"/>
              <a:gd name="connsiteX11" fmla="*/ 4283888 w 4371893"/>
              <a:gd name="connsiteY11" fmla="*/ 3179478 h 4371893"/>
              <a:gd name="connsiteX12" fmla="*/ 4371894 w 4371893"/>
              <a:gd name="connsiteY12" fmla="*/ 2966952 h 4371893"/>
              <a:gd name="connsiteX13" fmla="*/ 4371894 w 4371893"/>
              <a:gd name="connsiteY13" fmla="*/ 1405023 h 4371893"/>
              <a:gd name="connsiteX14" fmla="*/ 4283888 w 4371893"/>
              <a:gd name="connsiteY14" fmla="*/ 1192497 h 4371893"/>
              <a:gd name="connsiteX15" fmla="*/ 3179478 w 4371893"/>
              <a:gd name="connsiteY15" fmla="*/ 88006 h 4371893"/>
              <a:gd name="connsiteX16" fmla="*/ 2966952 w 4371893"/>
              <a:gd name="connsiteY16" fmla="*/ 0 h 437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71893" h="4371893">
                <a:moveTo>
                  <a:pt x="2966952" y="0"/>
                </a:moveTo>
                <a:lnTo>
                  <a:pt x="1405023" y="0"/>
                </a:lnTo>
                <a:cubicBezTo>
                  <a:pt x="1325275" y="0"/>
                  <a:pt x="1248846" y="31656"/>
                  <a:pt x="1192497" y="88006"/>
                </a:cubicBezTo>
                <a:lnTo>
                  <a:pt x="88006" y="1192497"/>
                </a:lnTo>
                <a:cubicBezTo>
                  <a:pt x="31656" y="1248847"/>
                  <a:pt x="0" y="1325356"/>
                  <a:pt x="0" y="1405023"/>
                </a:cubicBezTo>
                <a:lnTo>
                  <a:pt x="0" y="2966952"/>
                </a:lnTo>
                <a:cubicBezTo>
                  <a:pt x="0" y="3046700"/>
                  <a:pt x="31656" y="3123129"/>
                  <a:pt x="88006" y="3179478"/>
                </a:cubicBezTo>
                <a:lnTo>
                  <a:pt x="1192416" y="4283888"/>
                </a:lnTo>
                <a:cubicBezTo>
                  <a:pt x="1248765" y="4340238"/>
                  <a:pt x="1325275" y="4371894"/>
                  <a:pt x="1404942" y="4371894"/>
                </a:cubicBezTo>
                <a:lnTo>
                  <a:pt x="2966871" y="4371894"/>
                </a:lnTo>
                <a:cubicBezTo>
                  <a:pt x="3046619" y="4371894"/>
                  <a:pt x="3123047" y="4340238"/>
                  <a:pt x="3179397" y="4283888"/>
                </a:cubicBezTo>
                <a:lnTo>
                  <a:pt x="4283888" y="3179478"/>
                </a:lnTo>
                <a:cubicBezTo>
                  <a:pt x="4340238" y="3123129"/>
                  <a:pt x="4371894" y="3046619"/>
                  <a:pt x="4371894" y="2966952"/>
                </a:cubicBezTo>
                <a:lnTo>
                  <a:pt x="4371894" y="1405023"/>
                </a:lnTo>
                <a:cubicBezTo>
                  <a:pt x="4371894" y="1325275"/>
                  <a:pt x="4340238" y="1248847"/>
                  <a:pt x="4283888" y="1192497"/>
                </a:cubicBezTo>
                <a:lnTo>
                  <a:pt x="3179478" y="88006"/>
                </a:lnTo>
                <a:cubicBezTo>
                  <a:pt x="3123128" y="31656"/>
                  <a:pt x="3046619" y="0"/>
                  <a:pt x="2966952" y="0"/>
                </a:cubicBezTo>
                <a:close/>
              </a:path>
            </a:pathLst>
          </a:custGeom>
          <a:solidFill>
            <a:schemeClr val="accent3"/>
          </a:solidFill>
          <a:ln w="15312" cap="flat">
            <a:noFill/>
            <a:prstDash val="solid"/>
            <a:miter/>
          </a:ln>
        </p:spPr>
        <p:txBody>
          <a:bodyPr rtlCol="0" anchor="ctr"/>
          <a:lstStyle/>
          <a:p>
            <a:endParaRPr lang="en-US"/>
          </a:p>
        </p:txBody>
      </p:sp>
      <p:sp>
        <p:nvSpPr>
          <p:cNvPr id="21" name="Content Placeholder 2">
            <a:extLst>
              <a:ext uri="{FF2B5EF4-FFF2-40B4-BE49-F238E27FC236}">
                <a16:creationId xmlns:a16="http://schemas.microsoft.com/office/drawing/2014/main" id="{B814276E-2D09-D56D-5682-3F9671D801CC}"/>
              </a:ext>
            </a:extLst>
          </p:cNvPr>
          <p:cNvSpPr>
            <a:spLocks noGrp="1"/>
          </p:cNvSpPr>
          <p:nvPr>
            <p:ph idx="1"/>
          </p:nvPr>
        </p:nvSpPr>
        <p:spPr>
          <a:xfrm>
            <a:off x="4362980" y="4741236"/>
            <a:ext cx="2659070" cy="920746"/>
          </a:xfrm>
        </p:spPr>
        <p:txBody>
          <a:bodyPr/>
          <a:lstStyle/>
          <a:p>
            <a:pPr marL="0" indent="0" algn="ctr">
              <a:buNone/>
            </a:pPr>
            <a:r>
              <a:rPr lang="en-US"/>
              <a:t>If you have </a:t>
            </a:r>
            <a:r>
              <a:rPr lang="en-US" err="1"/>
              <a:t>maths</a:t>
            </a:r>
            <a:r>
              <a:rPr lang="en-US"/>
              <a:t> A Level, compared to someone else </a:t>
            </a:r>
            <a:r>
              <a:rPr lang="en-US" i="1"/>
              <a:t>doing the same job</a:t>
            </a:r>
            <a:endParaRPr lang="en-US"/>
          </a:p>
        </p:txBody>
      </p:sp>
      <p:sp>
        <p:nvSpPr>
          <p:cNvPr id="22" name="Text Placeholder 3">
            <a:extLst>
              <a:ext uri="{FF2B5EF4-FFF2-40B4-BE49-F238E27FC236}">
                <a16:creationId xmlns:a16="http://schemas.microsoft.com/office/drawing/2014/main" id="{AF04DD03-8F10-016E-91A3-DCCF5C88AA97}"/>
              </a:ext>
            </a:extLst>
          </p:cNvPr>
          <p:cNvSpPr>
            <a:spLocks noGrp="1"/>
          </p:cNvSpPr>
          <p:nvPr>
            <p:ph type="body" sz="quarter" idx="13"/>
          </p:nvPr>
        </p:nvSpPr>
        <p:spPr>
          <a:xfrm>
            <a:off x="4365279" y="4418569"/>
            <a:ext cx="2490652" cy="250514"/>
          </a:xfrm>
        </p:spPr>
        <p:txBody>
          <a:bodyPr/>
          <a:lstStyle/>
          <a:p>
            <a:pPr algn="ctr"/>
            <a:r>
              <a:rPr lang="en-US">
                <a:solidFill>
                  <a:schemeClr val="tx2"/>
                </a:solidFill>
              </a:rPr>
              <a:t>Higher salary</a:t>
            </a:r>
          </a:p>
        </p:txBody>
      </p:sp>
      <p:sp>
        <p:nvSpPr>
          <p:cNvPr id="23" name="Text Placeholder 5">
            <a:extLst>
              <a:ext uri="{FF2B5EF4-FFF2-40B4-BE49-F238E27FC236}">
                <a16:creationId xmlns:a16="http://schemas.microsoft.com/office/drawing/2014/main" id="{FC12D4BE-9483-67D5-DF7D-E74C0B743146}"/>
              </a:ext>
            </a:extLst>
          </p:cNvPr>
          <p:cNvSpPr txBox="1">
            <a:spLocks/>
          </p:cNvSpPr>
          <p:nvPr/>
        </p:nvSpPr>
        <p:spPr>
          <a:xfrm>
            <a:off x="4636334" y="2404117"/>
            <a:ext cx="1948543" cy="1222375"/>
          </a:xfrm>
          <a:prstGeom prst="rect">
            <a:avLst/>
          </a:prstGeom>
        </p:spPr>
        <p:txBody>
          <a:bodyPr anchor="ctr"/>
          <a:lst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1600" b="0" i="0" kern="1200">
                <a:solidFill>
                  <a:schemeClr val="tx1"/>
                </a:solidFill>
                <a:latin typeface="Inter" panose="02000503000000020004" pitchFamily="2" charset="0"/>
                <a:ea typeface="Inter" panose="02000503000000020004" pitchFamily="2" charset="0"/>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1400" b="0" i="0" kern="1200">
                <a:solidFill>
                  <a:schemeClr val="tx1"/>
                </a:solidFill>
                <a:latin typeface="Inter" panose="02000503000000020004" pitchFamily="2" charset="0"/>
                <a:ea typeface="Inter" panose="02000503000000020004" pitchFamily="2" charset="0"/>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b="0" i="0" kern="1200">
                <a:solidFill>
                  <a:schemeClr val="tx1"/>
                </a:solidFill>
                <a:latin typeface="Inter" panose="02000503000000020004" pitchFamily="2" charset="0"/>
                <a:ea typeface="Inter" panose="02000503000000020004" pitchFamily="2" charset="0"/>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b="0" i="0" kern="1200">
                <a:solidFill>
                  <a:schemeClr val="tx1"/>
                </a:solidFill>
                <a:latin typeface="Inter" panose="02000503000000020004" pitchFamily="2" charset="0"/>
                <a:ea typeface="Inter" panose="02000503000000020004" pitchFamily="2" charset="0"/>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b="0" i="0" kern="1200">
                <a:solidFill>
                  <a:schemeClr val="tx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400" b="1">
                <a:latin typeface="+mj-lt"/>
              </a:rPr>
              <a:t>10%</a:t>
            </a:r>
          </a:p>
        </p:txBody>
      </p:sp>
      <p:sp>
        <p:nvSpPr>
          <p:cNvPr id="24" name="Text Placeholder 6">
            <a:extLst>
              <a:ext uri="{FF2B5EF4-FFF2-40B4-BE49-F238E27FC236}">
                <a16:creationId xmlns:a16="http://schemas.microsoft.com/office/drawing/2014/main" id="{6E8585FA-D3AC-0623-E841-B6B01C4430F0}"/>
              </a:ext>
            </a:extLst>
          </p:cNvPr>
          <p:cNvSpPr txBox="1">
            <a:spLocks/>
          </p:cNvSpPr>
          <p:nvPr/>
        </p:nvSpPr>
        <p:spPr>
          <a:xfrm>
            <a:off x="7373729" y="2404117"/>
            <a:ext cx="1948543" cy="1222375"/>
          </a:xfrm>
          <a:custGeom>
            <a:avLst/>
            <a:gdLst>
              <a:gd name="connsiteX0" fmla="*/ 0 w 3123819"/>
              <a:gd name="connsiteY0" fmla="*/ 0 h 5324983"/>
              <a:gd name="connsiteX1" fmla="*/ 1412748 w 3123819"/>
              <a:gd name="connsiteY1" fmla="*/ 0 h 5324983"/>
              <a:gd name="connsiteX2" fmla="*/ 1671574 w 3123819"/>
              <a:gd name="connsiteY2" fmla="*/ 107188 h 5324983"/>
              <a:gd name="connsiteX3" fmla="*/ 3016631 w 3123819"/>
              <a:gd name="connsiteY3" fmla="*/ 1452372 h 5324983"/>
              <a:gd name="connsiteX4" fmla="*/ 3123819 w 3123819"/>
              <a:gd name="connsiteY4" fmla="*/ 1711198 h 5324983"/>
              <a:gd name="connsiteX5" fmla="*/ 3123819 w 3123819"/>
              <a:gd name="connsiteY5" fmla="*/ 3613785 h 5324983"/>
              <a:gd name="connsiteX6" fmla="*/ 3016631 w 3123819"/>
              <a:gd name="connsiteY6" fmla="*/ 3872611 h 5324983"/>
              <a:gd name="connsiteX7" fmla="*/ 1671447 w 3123819"/>
              <a:gd name="connsiteY7" fmla="*/ 5217795 h 5324983"/>
              <a:gd name="connsiteX8" fmla="*/ 1412621 w 3123819"/>
              <a:gd name="connsiteY8" fmla="*/ 5324983 h 5324983"/>
              <a:gd name="connsiteX9" fmla="*/ 0 w 3123819"/>
              <a:gd name="connsiteY9" fmla="*/ 5324983 h 532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23819" h="5324983">
                <a:moveTo>
                  <a:pt x="0" y="0"/>
                </a:moveTo>
                <a:lnTo>
                  <a:pt x="1412748" y="0"/>
                </a:lnTo>
                <a:cubicBezTo>
                  <a:pt x="1509776" y="0"/>
                  <a:pt x="1602867" y="38481"/>
                  <a:pt x="1671574" y="107188"/>
                </a:cubicBezTo>
                <a:lnTo>
                  <a:pt x="3016631" y="1452372"/>
                </a:lnTo>
                <a:cubicBezTo>
                  <a:pt x="3085211" y="1520952"/>
                  <a:pt x="3123819" y="1614043"/>
                  <a:pt x="3123819" y="1711198"/>
                </a:cubicBezTo>
                <a:lnTo>
                  <a:pt x="3123819" y="3613785"/>
                </a:lnTo>
                <a:cubicBezTo>
                  <a:pt x="3123819" y="3710813"/>
                  <a:pt x="3085338" y="3803904"/>
                  <a:pt x="3016631" y="3872611"/>
                </a:cubicBezTo>
                <a:lnTo>
                  <a:pt x="1671447" y="5217795"/>
                </a:lnTo>
                <a:cubicBezTo>
                  <a:pt x="1602867" y="5286375"/>
                  <a:pt x="1509776" y="5324983"/>
                  <a:pt x="1412621" y="5324983"/>
                </a:cubicBezTo>
                <a:lnTo>
                  <a:pt x="0" y="5324983"/>
                </a:lnTo>
                <a:close/>
              </a:path>
            </a:pathLst>
          </a:custGeom>
          <a:noFill/>
        </p:spPr>
        <p:txBody>
          <a:bodyPr vert="horz" wrap="square" lIns="0" tIns="0" rIns="0" bIns="0" rtlCol="0" anchor="ctr">
            <a:noAutofit/>
          </a:bodyPr>
          <a:lstStyle>
            <a:lvl1pPr marL="0" indent="0" algn="ctr" defTabSz="914400" rtl="0" eaLnBrk="1" latinLnBrk="0" hangingPunct="1">
              <a:lnSpc>
                <a:spcPct val="100000"/>
              </a:lnSpc>
              <a:spcBef>
                <a:spcPts val="0"/>
              </a:spcBef>
              <a:spcAft>
                <a:spcPts val="1200"/>
              </a:spcAft>
              <a:buFont typeface="Arial" panose="020B0604020202020204" pitchFamily="34" charset="0"/>
              <a:buNone/>
              <a:defRPr sz="1600" b="0" i="0" kern="1200">
                <a:solidFill>
                  <a:schemeClr val="tx1"/>
                </a:solidFill>
                <a:latin typeface="Inter" panose="02000503000000020004" pitchFamily="2" charset="0"/>
                <a:ea typeface="Inter" panose="02000503000000020004" pitchFamily="2" charset="0"/>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1400" b="0" i="0" kern="1200">
                <a:solidFill>
                  <a:schemeClr val="tx1"/>
                </a:solidFill>
                <a:latin typeface="Inter" panose="02000503000000020004" pitchFamily="2" charset="0"/>
                <a:ea typeface="Inter" panose="02000503000000020004" pitchFamily="2" charset="0"/>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b="0" i="0" kern="1200">
                <a:solidFill>
                  <a:schemeClr val="tx1"/>
                </a:solidFill>
                <a:latin typeface="Inter" panose="02000503000000020004" pitchFamily="2" charset="0"/>
                <a:ea typeface="Inter" panose="02000503000000020004" pitchFamily="2" charset="0"/>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b="0" i="0" kern="1200">
                <a:solidFill>
                  <a:schemeClr val="tx1"/>
                </a:solidFill>
                <a:latin typeface="Inter" panose="02000503000000020004" pitchFamily="2" charset="0"/>
                <a:ea typeface="Inter" panose="02000503000000020004" pitchFamily="2" charset="0"/>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b="0" i="0" kern="1200">
                <a:solidFill>
                  <a:schemeClr val="tx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a:latin typeface="+mj-lt"/>
              </a:rPr>
              <a:t>£500k</a:t>
            </a:r>
          </a:p>
        </p:txBody>
      </p:sp>
      <p:sp>
        <p:nvSpPr>
          <p:cNvPr id="25" name="Content Placeholder 9">
            <a:extLst>
              <a:ext uri="{FF2B5EF4-FFF2-40B4-BE49-F238E27FC236}">
                <a16:creationId xmlns:a16="http://schemas.microsoft.com/office/drawing/2014/main" id="{BFE4E612-B06F-6B53-C345-56E9478164F0}"/>
              </a:ext>
            </a:extLst>
          </p:cNvPr>
          <p:cNvSpPr txBox="1">
            <a:spLocks/>
          </p:cNvSpPr>
          <p:nvPr/>
        </p:nvSpPr>
        <p:spPr>
          <a:xfrm>
            <a:off x="7146617" y="4741236"/>
            <a:ext cx="2490654" cy="920746"/>
          </a:xfrm>
          <a:prstGeom prst="rect">
            <a:avLst/>
          </a:prstGeom>
        </p:spPr>
        <p:txBody>
          <a:bodyPr/>
          <a:lst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1600" b="0" i="0" kern="1200">
                <a:solidFill>
                  <a:schemeClr val="tx1"/>
                </a:solidFill>
                <a:latin typeface="Inter" panose="02000503000000020004" pitchFamily="2" charset="0"/>
                <a:ea typeface="Inter" panose="02000503000000020004" pitchFamily="2" charset="0"/>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1400" b="0" i="0" kern="1200">
                <a:solidFill>
                  <a:schemeClr val="tx1"/>
                </a:solidFill>
                <a:latin typeface="Inter" panose="02000503000000020004" pitchFamily="2" charset="0"/>
                <a:ea typeface="Inter" panose="02000503000000020004" pitchFamily="2" charset="0"/>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b="0" i="0" kern="1200">
                <a:solidFill>
                  <a:schemeClr val="tx1"/>
                </a:solidFill>
                <a:latin typeface="Inter" panose="02000503000000020004" pitchFamily="2" charset="0"/>
                <a:ea typeface="Inter" panose="02000503000000020004" pitchFamily="2" charset="0"/>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b="0" i="0" kern="1200">
                <a:solidFill>
                  <a:schemeClr val="tx1"/>
                </a:solidFill>
                <a:latin typeface="Inter" panose="02000503000000020004" pitchFamily="2" charset="0"/>
                <a:ea typeface="Inter" panose="02000503000000020004" pitchFamily="2" charset="0"/>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b="0" i="0" kern="1200">
                <a:solidFill>
                  <a:schemeClr val="tx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t>With a </a:t>
            </a:r>
            <a:r>
              <a:rPr lang="en-US" err="1"/>
              <a:t>maths</a:t>
            </a:r>
            <a:r>
              <a:rPr lang="en-US"/>
              <a:t> degree compared to someone with another degree</a:t>
            </a:r>
          </a:p>
        </p:txBody>
      </p:sp>
      <p:sp>
        <p:nvSpPr>
          <p:cNvPr id="26" name="Text Placeholder 10">
            <a:extLst>
              <a:ext uri="{FF2B5EF4-FFF2-40B4-BE49-F238E27FC236}">
                <a16:creationId xmlns:a16="http://schemas.microsoft.com/office/drawing/2014/main" id="{A6465CB1-B9C3-3F02-6645-84E945A17EE9}"/>
              </a:ext>
            </a:extLst>
          </p:cNvPr>
          <p:cNvSpPr txBox="1">
            <a:spLocks/>
          </p:cNvSpPr>
          <p:nvPr/>
        </p:nvSpPr>
        <p:spPr>
          <a:xfrm>
            <a:off x="7022050" y="4418569"/>
            <a:ext cx="2739788" cy="250514"/>
          </a:xfrm>
          <a:prstGeom prst="rect">
            <a:avLst/>
          </a:prstGeom>
        </p:spPr>
        <p:txBody>
          <a:bodyPr/>
          <a:lstStyle>
            <a:lvl1pPr marL="228600" indent="-228600" algn="l" defTabSz="914400" rtl="0" eaLnBrk="1" latinLnBrk="0" hangingPunct="1">
              <a:lnSpc>
                <a:spcPct val="100000"/>
              </a:lnSpc>
              <a:spcBef>
                <a:spcPts val="0"/>
              </a:spcBef>
              <a:spcAft>
                <a:spcPts val="1200"/>
              </a:spcAft>
              <a:buFont typeface="Arial" panose="020B0604020202020204" pitchFamily="34" charset="0"/>
              <a:buChar char="•"/>
              <a:defRPr sz="1600" b="0" i="0" kern="1200">
                <a:solidFill>
                  <a:schemeClr val="tx1"/>
                </a:solidFill>
                <a:latin typeface="Inter" panose="02000503000000020004" pitchFamily="2" charset="0"/>
                <a:ea typeface="Inter" panose="02000503000000020004" pitchFamily="2" charset="0"/>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1400" b="0" i="0" kern="1200">
                <a:solidFill>
                  <a:schemeClr val="tx1"/>
                </a:solidFill>
                <a:latin typeface="Inter" panose="02000503000000020004" pitchFamily="2" charset="0"/>
                <a:ea typeface="Inter" panose="02000503000000020004" pitchFamily="2" charset="0"/>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1200" b="0" i="0" kern="1200">
                <a:solidFill>
                  <a:schemeClr val="tx1"/>
                </a:solidFill>
                <a:latin typeface="Inter" panose="02000503000000020004" pitchFamily="2" charset="0"/>
                <a:ea typeface="Inter" panose="02000503000000020004" pitchFamily="2" charset="0"/>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100" b="0" i="0" kern="1200">
                <a:solidFill>
                  <a:schemeClr val="tx1"/>
                </a:solidFill>
                <a:latin typeface="Inter" panose="02000503000000020004" pitchFamily="2" charset="0"/>
                <a:ea typeface="Inter" panose="02000503000000020004" pitchFamily="2" charset="0"/>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100" b="0" i="0" kern="1200">
                <a:solidFill>
                  <a:schemeClr val="tx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chemeClr val="accent3"/>
                </a:solidFill>
              </a:rPr>
              <a:t>More lifetime earnings</a:t>
            </a:r>
          </a:p>
        </p:txBody>
      </p:sp>
      <p:pic>
        <p:nvPicPr>
          <p:cNvPr id="12" name="Picture Placeholder 11" descr="A child sitting at a table&#10;&#10;Description automatically generated">
            <a:extLst>
              <a:ext uri="{FF2B5EF4-FFF2-40B4-BE49-F238E27FC236}">
                <a16:creationId xmlns:a16="http://schemas.microsoft.com/office/drawing/2014/main" id="{0ED59555-E73C-0972-D241-024AA9BB61F3}"/>
              </a:ext>
            </a:extLst>
          </p:cNvPr>
          <p:cNvPicPr>
            <a:picLocks noGrp="1" noChangeAspect="1"/>
          </p:cNvPicPr>
          <p:nvPr>
            <p:ph type="pic" sz="quarter" idx="16"/>
          </p:nvPr>
        </p:nvPicPr>
        <p:blipFill>
          <a:blip r:embed="rId3"/>
          <a:srcRect l="6006" r="6006"/>
          <a:stretch>
            <a:fillRect/>
          </a:stretch>
        </p:blipFill>
        <p:spPr/>
      </p:pic>
    </p:spTree>
    <p:extLst>
      <p:ext uri="{BB962C8B-B14F-4D97-AF65-F5344CB8AC3E}">
        <p14:creationId xmlns:p14="http://schemas.microsoft.com/office/powerpoint/2010/main" val="137873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E13F030-7060-074D-F1A9-9DA612EA820B}"/>
              </a:ext>
            </a:extLst>
          </p:cNvPr>
          <p:cNvPicPr>
            <a:picLocks noGrp="1" noChangeAspect="1"/>
          </p:cNvPicPr>
          <p:nvPr>
            <p:ph type="pic" sz="quarter" idx="14"/>
          </p:nvPr>
        </p:nvPicPr>
        <p:blipFill>
          <a:blip r:embed="rId3"/>
          <a:srcRect t="2252" b="2252"/>
          <a:stretch/>
        </p:blipFill>
        <p:spPr>
          <a:xfrm>
            <a:off x="5333747" y="1"/>
            <a:ext cx="6858253" cy="6857999"/>
          </a:xfrm>
          <a:solidFill>
            <a:schemeClr val="bg1"/>
          </a:solidFill>
        </p:spPr>
      </p:pic>
      <p:sp>
        <p:nvSpPr>
          <p:cNvPr id="3" name="Content Placeholder 2">
            <a:extLst>
              <a:ext uri="{FF2B5EF4-FFF2-40B4-BE49-F238E27FC236}">
                <a16:creationId xmlns:a16="http://schemas.microsoft.com/office/drawing/2014/main" id="{7E00C60F-DB3F-9421-8929-513A87A22057}"/>
              </a:ext>
            </a:extLst>
          </p:cNvPr>
          <p:cNvSpPr>
            <a:spLocks noGrp="1"/>
          </p:cNvSpPr>
          <p:nvPr>
            <p:ph idx="1"/>
          </p:nvPr>
        </p:nvSpPr>
        <p:spPr/>
        <p:txBody>
          <a:bodyPr/>
          <a:lstStyle/>
          <a:p>
            <a:pPr marL="0" indent="0">
              <a:buNone/>
            </a:pPr>
            <a:r>
              <a:rPr lang="en-GB" sz="2500" b="1">
                <a:solidFill>
                  <a:schemeClr val="bg1"/>
                </a:solidFill>
                <a:latin typeface="+mj-lt"/>
              </a:rPr>
              <a:t>Perhaps the only mathematicians you know are your maths teachers, but mathematicians are working everywhere…</a:t>
            </a:r>
            <a:endParaRPr lang="en-GB" sz="2500" b="1">
              <a:latin typeface="+mj-lt"/>
            </a:endParaRPr>
          </a:p>
        </p:txBody>
      </p:sp>
      <p:sp>
        <p:nvSpPr>
          <p:cNvPr id="4" name="Slide Number Placeholder 3">
            <a:extLst>
              <a:ext uri="{FF2B5EF4-FFF2-40B4-BE49-F238E27FC236}">
                <a16:creationId xmlns:a16="http://schemas.microsoft.com/office/drawing/2014/main" id="{7D350B91-9291-0254-B6B9-F365D05427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BC334B-5606-F640-9B65-DA4F71454EC0}" type="slidenum">
              <a:rPr kumimoji="0" lang="en-US" sz="1000" b="1" i="0" u="none" strike="noStrike" kern="1200" cap="none" spc="0" normalizeH="0" baseline="0" noProof="0" smtClean="0">
                <a:ln>
                  <a:noFill/>
                </a:ln>
                <a:solidFill>
                  <a:srgbClr val="231F1F"/>
                </a:solidFill>
                <a:effectLst/>
                <a:uLnTx/>
                <a:uFillTx/>
                <a:latin typeface="Inter" panose="02000503000000020004" pitchFamily="2" charset="0"/>
                <a:ea typeface="Inter" panose="02000503000000020004"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a:ln>
                <a:noFill/>
              </a:ln>
              <a:solidFill>
                <a:srgbClr val="231F1F"/>
              </a:solidFill>
              <a:effectLst/>
              <a:uLnTx/>
              <a:uFillTx/>
              <a:latin typeface="Inter" panose="02000503000000020004" pitchFamily="2" charset="0"/>
              <a:ea typeface="Inter" panose="02000503000000020004" pitchFamily="2" charset="0"/>
              <a:cs typeface="+mn-cs"/>
            </a:endParaRPr>
          </a:p>
        </p:txBody>
      </p:sp>
    </p:spTree>
    <p:extLst>
      <p:ext uri="{BB962C8B-B14F-4D97-AF65-F5344CB8AC3E}">
        <p14:creationId xmlns:p14="http://schemas.microsoft.com/office/powerpoint/2010/main" val="150523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7941DC-2601-F329-21E9-C04CF1F53BE7}"/>
              </a:ext>
            </a:extLst>
          </p:cNvPr>
          <p:cNvSpPr>
            <a:spLocks noGrp="1"/>
          </p:cNvSpPr>
          <p:nvPr>
            <p:ph idx="1"/>
          </p:nvPr>
        </p:nvSpPr>
        <p:spPr/>
        <p:txBody>
          <a:bodyPr/>
          <a:lstStyle/>
          <a:p>
            <a:pPr marL="285750" indent="-285750">
              <a:buFont typeface="Arial" panose="020B0604020202020204" pitchFamily="34" charset="0"/>
              <a:buChar char="•"/>
            </a:pPr>
            <a:r>
              <a:rPr lang="en-GB" sz="1600"/>
              <a:t>Loved solving puzzles and doing cool experiments when he was young</a:t>
            </a:r>
          </a:p>
          <a:p>
            <a:endParaRPr lang="en-GB" sz="1600"/>
          </a:p>
          <a:p>
            <a:pPr marL="285750" indent="-285750">
              <a:buFont typeface="Arial" panose="020B0604020202020204" pitchFamily="34" charset="0"/>
              <a:buChar char="•"/>
            </a:pPr>
            <a:r>
              <a:rPr lang="en-GB" sz="1600"/>
              <a:t>This passion for puzzles led him to inventing Google from his garage</a:t>
            </a:r>
          </a:p>
          <a:p>
            <a:endParaRPr lang="en-GB" sz="1600"/>
          </a:p>
          <a:p>
            <a:pPr marL="285750" indent="-285750">
              <a:buFont typeface="Arial" panose="020B0604020202020204" pitchFamily="34" charset="0"/>
              <a:buChar char="•"/>
            </a:pPr>
            <a:r>
              <a:rPr lang="en-GB" sz="1600"/>
              <a:t>Currently works for Space Adventures, launching rockets into space</a:t>
            </a:r>
          </a:p>
          <a:p>
            <a:endParaRPr lang="en-GB" sz="1600"/>
          </a:p>
          <a:p>
            <a:endParaRPr lang="en-GB"/>
          </a:p>
        </p:txBody>
      </p:sp>
      <p:sp>
        <p:nvSpPr>
          <p:cNvPr id="4" name="Slide Number Placeholder 3">
            <a:extLst>
              <a:ext uri="{FF2B5EF4-FFF2-40B4-BE49-F238E27FC236}">
                <a16:creationId xmlns:a16="http://schemas.microsoft.com/office/drawing/2014/main" id="{EC826EED-AC63-8384-945B-91BB2FC5D1B4}"/>
              </a:ext>
            </a:extLst>
          </p:cNvPr>
          <p:cNvSpPr>
            <a:spLocks noGrp="1"/>
          </p:cNvSpPr>
          <p:nvPr>
            <p:ph type="sldNum" sz="quarter" idx="12"/>
          </p:nvPr>
        </p:nvSpPr>
        <p:spPr/>
        <p:txBody>
          <a:bodyPr/>
          <a:lstStyle/>
          <a:p>
            <a:fld id="{35BC334B-5606-F640-9B65-DA4F71454EC0}" type="slidenum">
              <a:rPr lang="en-US" smtClean="0"/>
              <a:t>6</a:t>
            </a:fld>
            <a:endParaRPr lang="en-US"/>
          </a:p>
        </p:txBody>
      </p:sp>
      <p:sp>
        <p:nvSpPr>
          <p:cNvPr id="5" name="Title 4">
            <a:extLst>
              <a:ext uri="{FF2B5EF4-FFF2-40B4-BE49-F238E27FC236}">
                <a16:creationId xmlns:a16="http://schemas.microsoft.com/office/drawing/2014/main" id="{EA9EA038-4F18-9085-8D05-86DC14EBB091}"/>
              </a:ext>
            </a:extLst>
          </p:cNvPr>
          <p:cNvSpPr>
            <a:spLocks noGrp="1"/>
          </p:cNvSpPr>
          <p:nvPr>
            <p:ph type="title"/>
          </p:nvPr>
        </p:nvSpPr>
        <p:spPr/>
        <p:txBody>
          <a:bodyPr/>
          <a:lstStyle/>
          <a:p>
            <a:r>
              <a:rPr lang="en-GB"/>
              <a:t>Sergey Brin</a:t>
            </a:r>
          </a:p>
        </p:txBody>
      </p:sp>
      <p:pic>
        <p:nvPicPr>
          <p:cNvPr id="7" name="Picture Placeholder 6">
            <a:extLst>
              <a:ext uri="{FF2B5EF4-FFF2-40B4-BE49-F238E27FC236}">
                <a16:creationId xmlns:a16="http://schemas.microsoft.com/office/drawing/2014/main" id="{822D51F1-6126-D532-F132-1B947287B470}"/>
              </a:ext>
            </a:extLst>
          </p:cNvPr>
          <p:cNvPicPr>
            <a:picLocks noGrp="1" noChangeAspect="1"/>
          </p:cNvPicPr>
          <p:nvPr>
            <p:ph type="pic" sz="quarter" idx="14"/>
          </p:nvPr>
        </p:nvPicPr>
        <p:blipFill rotWithShape="1">
          <a:blip r:embed="rId3" cstate="hqprint">
            <a:extLst>
              <a:ext uri="{28A0092B-C50C-407E-A947-70E740481C1C}">
                <a14:useLocalDpi xmlns:a14="http://schemas.microsoft.com/office/drawing/2010/main"/>
              </a:ext>
            </a:extLst>
          </a:blip>
          <a:srcRect/>
          <a:stretch/>
        </p:blipFill>
        <p:spPr>
          <a:xfrm>
            <a:off x="5334000" y="0"/>
            <a:ext cx="6858000" cy="6858000"/>
          </a:xfrm>
          <a:custGeom>
            <a:avLst/>
            <a:gdLst>
              <a:gd name="connsiteX0" fmla="*/ 2203959 w 6857873"/>
              <a:gd name="connsiteY0" fmla="*/ 0 h 6857874"/>
              <a:gd name="connsiteX1" fmla="*/ 4654043 w 6857873"/>
              <a:gd name="connsiteY1" fmla="*/ 0 h 6857874"/>
              <a:gd name="connsiteX2" fmla="*/ 4987417 w 6857873"/>
              <a:gd name="connsiteY2" fmla="*/ 138049 h 6857874"/>
              <a:gd name="connsiteX3" fmla="*/ 6719824 w 6857873"/>
              <a:gd name="connsiteY3" fmla="*/ 1870583 h 6857874"/>
              <a:gd name="connsiteX4" fmla="*/ 6857873 w 6857873"/>
              <a:gd name="connsiteY4" fmla="*/ 2203958 h 6857874"/>
              <a:gd name="connsiteX5" fmla="*/ 6857873 w 6857873"/>
              <a:gd name="connsiteY5" fmla="*/ 4654043 h 6857874"/>
              <a:gd name="connsiteX6" fmla="*/ 6719824 w 6857873"/>
              <a:gd name="connsiteY6" fmla="*/ 4987418 h 6857874"/>
              <a:gd name="connsiteX7" fmla="*/ 4987291 w 6857873"/>
              <a:gd name="connsiteY7" fmla="*/ 6719825 h 6857874"/>
              <a:gd name="connsiteX8" fmla="*/ 4653916 w 6857873"/>
              <a:gd name="connsiteY8" fmla="*/ 6857874 h 6857874"/>
              <a:gd name="connsiteX9" fmla="*/ 2203832 w 6857873"/>
              <a:gd name="connsiteY9" fmla="*/ 6857874 h 6857874"/>
              <a:gd name="connsiteX10" fmla="*/ 1870456 w 6857873"/>
              <a:gd name="connsiteY10" fmla="*/ 6719825 h 6857874"/>
              <a:gd name="connsiteX11" fmla="*/ 138049 w 6857873"/>
              <a:gd name="connsiteY11" fmla="*/ 4987418 h 6857874"/>
              <a:gd name="connsiteX12" fmla="*/ 0 w 6857873"/>
              <a:gd name="connsiteY12" fmla="*/ 4654043 h 6857874"/>
              <a:gd name="connsiteX13" fmla="*/ 0 w 6857873"/>
              <a:gd name="connsiteY13" fmla="*/ 2203958 h 6857874"/>
              <a:gd name="connsiteX14" fmla="*/ 138049 w 6857873"/>
              <a:gd name="connsiteY14" fmla="*/ 1870583 h 6857874"/>
              <a:gd name="connsiteX15" fmla="*/ 1870584 w 6857873"/>
              <a:gd name="connsiteY15" fmla="*/ 138049 h 6857874"/>
              <a:gd name="connsiteX16" fmla="*/ 2203959 w 6857873"/>
              <a:gd name="connsiteY16" fmla="*/ 0 h 685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7873" h="6857874">
                <a:moveTo>
                  <a:pt x="2203959" y="0"/>
                </a:moveTo>
                <a:lnTo>
                  <a:pt x="4654043" y="0"/>
                </a:lnTo>
                <a:cubicBezTo>
                  <a:pt x="4779010" y="0"/>
                  <a:pt x="4899025" y="49657"/>
                  <a:pt x="4987417" y="138049"/>
                </a:cubicBezTo>
                <a:lnTo>
                  <a:pt x="6719824" y="1870583"/>
                </a:lnTo>
                <a:cubicBezTo>
                  <a:pt x="6808216" y="1958975"/>
                  <a:pt x="6857873" y="2078863"/>
                  <a:pt x="6857873" y="2203958"/>
                </a:cubicBezTo>
                <a:lnTo>
                  <a:pt x="6857873" y="4654043"/>
                </a:lnTo>
                <a:cubicBezTo>
                  <a:pt x="6857873" y="4779010"/>
                  <a:pt x="6808216" y="4899026"/>
                  <a:pt x="6719824" y="4987418"/>
                </a:cubicBezTo>
                <a:lnTo>
                  <a:pt x="4987291" y="6719825"/>
                </a:lnTo>
                <a:cubicBezTo>
                  <a:pt x="4898899" y="6808216"/>
                  <a:pt x="4779010" y="6857874"/>
                  <a:pt x="4653916" y="6857874"/>
                </a:cubicBezTo>
                <a:lnTo>
                  <a:pt x="2203832" y="6857874"/>
                </a:lnTo>
                <a:cubicBezTo>
                  <a:pt x="2078864" y="6857874"/>
                  <a:pt x="1958848" y="6808216"/>
                  <a:pt x="1870456" y="6719825"/>
                </a:cubicBezTo>
                <a:lnTo>
                  <a:pt x="138049" y="4987418"/>
                </a:lnTo>
                <a:cubicBezTo>
                  <a:pt x="49657" y="4899026"/>
                  <a:pt x="0" y="4779138"/>
                  <a:pt x="0" y="4654043"/>
                </a:cubicBezTo>
                <a:lnTo>
                  <a:pt x="0" y="2203958"/>
                </a:lnTo>
                <a:cubicBezTo>
                  <a:pt x="0" y="2078990"/>
                  <a:pt x="49657" y="1958975"/>
                  <a:pt x="138049" y="1870583"/>
                </a:cubicBezTo>
                <a:lnTo>
                  <a:pt x="1870584" y="138049"/>
                </a:lnTo>
                <a:cubicBezTo>
                  <a:pt x="1958976" y="49657"/>
                  <a:pt x="2078864" y="0"/>
                  <a:pt x="2203959" y="0"/>
                </a:cubicBezTo>
                <a:close/>
              </a:path>
            </a:pathLst>
          </a:custGeom>
        </p:spPr>
      </p:pic>
      <p:sp>
        <p:nvSpPr>
          <p:cNvPr id="8" name="Text Placeholder 7">
            <a:extLst>
              <a:ext uri="{FF2B5EF4-FFF2-40B4-BE49-F238E27FC236}">
                <a16:creationId xmlns:a16="http://schemas.microsoft.com/office/drawing/2014/main" id="{59DE4AD5-7B28-17F5-AF10-DF5A43F77AA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35157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B1A621-7166-958A-2338-6DA9F4D3E8F3}"/>
              </a:ext>
            </a:extLst>
          </p:cNvPr>
          <p:cNvSpPr>
            <a:spLocks noGrp="1"/>
          </p:cNvSpPr>
          <p:nvPr>
            <p:ph idx="1"/>
          </p:nvPr>
        </p:nvSpPr>
        <p:spPr/>
        <p:txBody>
          <a:bodyPr/>
          <a:lstStyle/>
          <a:p>
            <a:pPr marL="285750" indent="-285750">
              <a:buFont typeface="Arial" panose="020B0604020202020204" pitchFamily="34" charset="0"/>
              <a:buChar char="•"/>
            </a:pPr>
            <a:r>
              <a:rPr lang="en-GB" sz="1600"/>
              <a:t>When she was young, she loved building things</a:t>
            </a:r>
          </a:p>
          <a:p>
            <a:endParaRPr lang="en-GB" sz="1600"/>
          </a:p>
          <a:p>
            <a:pPr marL="285750" indent="-285750">
              <a:buFont typeface="Arial" panose="020B0604020202020204" pitchFamily="34" charset="0"/>
              <a:buChar char="•"/>
            </a:pPr>
            <a:r>
              <a:rPr lang="en-GB" sz="1600"/>
              <a:t>This passion led her to working for NASA where she created robots that drove on Mars</a:t>
            </a:r>
          </a:p>
          <a:p>
            <a:endParaRPr lang="en-GB" sz="1600"/>
          </a:p>
          <a:p>
            <a:pPr marL="285750" indent="-285750">
              <a:buFont typeface="Arial" panose="020B0604020202020204" pitchFamily="34" charset="0"/>
              <a:buChar char="•"/>
            </a:pPr>
            <a:r>
              <a:rPr lang="en-GB" sz="1600"/>
              <a:t>She also developed robots to measure climate change in Antarctica and to help children with special needs</a:t>
            </a:r>
          </a:p>
          <a:p>
            <a:endParaRPr lang="en-GB"/>
          </a:p>
        </p:txBody>
      </p:sp>
      <p:sp>
        <p:nvSpPr>
          <p:cNvPr id="4" name="Slide Number Placeholder 3">
            <a:extLst>
              <a:ext uri="{FF2B5EF4-FFF2-40B4-BE49-F238E27FC236}">
                <a16:creationId xmlns:a16="http://schemas.microsoft.com/office/drawing/2014/main" id="{5C037E27-08CC-CF89-BB75-762BEF09BD9D}"/>
              </a:ext>
            </a:extLst>
          </p:cNvPr>
          <p:cNvSpPr>
            <a:spLocks noGrp="1"/>
          </p:cNvSpPr>
          <p:nvPr>
            <p:ph type="sldNum" sz="quarter" idx="12"/>
          </p:nvPr>
        </p:nvSpPr>
        <p:spPr/>
        <p:txBody>
          <a:bodyPr/>
          <a:lstStyle/>
          <a:p>
            <a:fld id="{35BC334B-5606-F640-9B65-DA4F71454EC0}" type="slidenum">
              <a:rPr lang="en-US" smtClean="0"/>
              <a:t>7</a:t>
            </a:fld>
            <a:endParaRPr lang="en-US"/>
          </a:p>
        </p:txBody>
      </p:sp>
      <p:sp>
        <p:nvSpPr>
          <p:cNvPr id="5" name="Title 4">
            <a:extLst>
              <a:ext uri="{FF2B5EF4-FFF2-40B4-BE49-F238E27FC236}">
                <a16:creationId xmlns:a16="http://schemas.microsoft.com/office/drawing/2014/main" id="{042E663B-F1D6-B235-64CF-C5332168B5F0}"/>
              </a:ext>
            </a:extLst>
          </p:cNvPr>
          <p:cNvSpPr>
            <a:spLocks noGrp="1"/>
          </p:cNvSpPr>
          <p:nvPr>
            <p:ph type="title"/>
          </p:nvPr>
        </p:nvSpPr>
        <p:spPr/>
        <p:txBody>
          <a:bodyPr/>
          <a:lstStyle/>
          <a:p>
            <a:r>
              <a:rPr lang="en-GB"/>
              <a:t>Ayanna Howard</a:t>
            </a:r>
          </a:p>
        </p:txBody>
      </p:sp>
      <p:pic>
        <p:nvPicPr>
          <p:cNvPr id="15" name="Picture Placeholder 14">
            <a:extLst>
              <a:ext uri="{FF2B5EF4-FFF2-40B4-BE49-F238E27FC236}">
                <a16:creationId xmlns:a16="http://schemas.microsoft.com/office/drawing/2014/main" id="{45AB8029-FB11-6FF5-2801-20D11832EB22}"/>
              </a:ext>
            </a:extLst>
          </p:cNvPr>
          <p:cNvPicPr>
            <a:picLocks noGrp="1" noChangeAspect="1"/>
          </p:cNvPicPr>
          <p:nvPr>
            <p:ph type="pic" sz="quarter" idx="14"/>
          </p:nvPr>
        </p:nvPicPr>
        <p:blipFill>
          <a:blip r:embed="rId3" cstate="hqprint">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A1D2D8F5-1114-4B5A-EE64-8E3D98BB190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80961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C23335B-2D54-84AA-D173-F516D65C2A44}"/>
              </a:ext>
            </a:extLst>
          </p:cNvPr>
          <p:cNvPicPr>
            <a:picLocks noGrp="1" noChangeAspect="1"/>
          </p:cNvPicPr>
          <p:nvPr>
            <p:ph type="pic" sz="quarter" idx="13"/>
          </p:nvPr>
        </p:nvPicPr>
        <p:blipFill>
          <a:blip r:embed="rId3"/>
          <a:srcRect t="11705" b="11705"/>
          <a:stretch/>
        </p:blipFill>
        <p:spPr/>
      </p:pic>
      <p:sp>
        <p:nvSpPr>
          <p:cNvPr id="3" name="Title 2">
            <a:extLst>
              <a:ext uri="{FF2B5EF4-FFF2-40B4-BE49-F238E27FC236}">
                <a16:creationId xmlns:a16="http://schemas.microsoft.com/office/drawing/2014/main" id="{2CC8BE45-9FDA-B9FC-E215-AEF7F00575E8}"/>
              </a:ext>
            </a:extLst>
          </p:cNvPr>
          <p:cNvSpPr>
            <a:spLocks noGrp="1"/>
          </p:cNvSpPr>
          <p:nvPr>
            <p:ph type="title"/>
          </p:nvPr>
        </p:nvSpPr>
        <p:spPr/>
        <p:txBody>
          <a:bodyPr/>
          <a:lstStyle/>
          <a:p>
            <a:r>
              <a:rPr lang="en-GB"/>
              <a:t>How Axiom Maths can help you unlock your power</a:t>
            </a:r>
          </a:p>
        </p:txBody>
      </p:sp>
    </p:spTree>
    <p:extLst>
      <p:ext uri="{BB962C8B-B14F-4D97-AF65-F5344CB8AC3E}">
        <p14:creationId xmlns:p14="http://schemas.microsoft.com/office/powerpoint/2010/main" val="1311348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group of people sitting at a table&#10;&#10;Description automatically generated">
            <a:extLst>
              <a:ext uri="{FF2B5EF4-FFF2-40B4-BE49-F238E27FC236}">
                <a16:creationId xmlns:a16="http://schemas.microsoft.com/office/drawing/2014/main" id="{0A6F5B71-0C43-8F09-B4BE-6507454262BA}"/>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3" name="Content Placeholder 2">
            <a:extLst>
              <a:ext uri="{FF2B5EF4-FFF2-40B4-BE49-F238E27FC236}">
                <a16:creationId xmlns:a16="http://schemas.microsoft.com/office/drawing/2014/main" id="{79CD9124-5792-EA1C-DC44-F2A9BB0E3D80}"/>
              </a:ext>
            </a:extLst>
          </p:cNvPr>
          <p:cNvSpPr>
            <a:spLocks noGrp="1"/>
          </p:cNvSpPr>
          <p:nvPr>
            <p:ph idx="1"/>
          </p:nvPr>
        </p:nvSpPr>
        <p:spPr/>
        <p:txBody>
          <a:bodyPr/>
          <a:lstStyle/>
          <a:p>
            <a:pPr marL="0" indent="0" algn="l">
              <a:buNone/>
            </a:pPr>
            <a:endParaRPr lang="en-US" sz="1800"/>
          </a:p>
          <a:p>
            <a:pPr marL="285750" indent="-285750" algn="l">
              <a:buFont typeface="Arial" panose="020B0604020202020204" pitchFamily="34" charset="0"/>
              <a:buChar char="•"/>
            </a:pPr>
            <a:r>
              <a:rPr lang="en-US" sz="1800"/>
              <a:t>Grapple with intriguing problems and ideas</a:t>
            </a:r>
          </a:p>
          <a:p>
            <a:pPr marL="285750" indent="-285750" algn="l">
              <a:buFont typeface="Arial" panose="020B0604020202020204" pitchFamily="34" charset="0"/>
              <a:buChar char="•"/>
            </a:pPr>
            <a:r>
              <a:rPr lang="en-US" sz="1800"/>
              <a:t>Learn to think, speak and work like a university mathematician</a:t>
            </a:r>
          </a:p>
          <a:p>
            <a:pPr marL="285750" indent="-285750" algn="l">
              <a:buFont typeface="Arial" panose="020B0604020202020204" pitchFamily="34" charset="0"/>
              <a:buChar char="•"/>
            </a:pPr>
            <a:r>
              <a:rPr lang="en-US" sz="1800"/>
              <a:t>Sometimes think on your own, sometimes think in a team</a:t>
            </a:r>
          </a:p>
          <a:p>
            <a:pPr marL="285750" indent="-285750" algn="l">
              <a:buFont typeface="Arial" panose="020B0604020202020204" pitchFamily="34" charset="0"/>
              <a:buChar char="•"/>
            </a:pPr>
            <a:r>
              <a:rPr lang="en-US" sz="1800"/>
              <a:t>Enjoy getting stuck as well as getting unstuck</a:t>
            </a:r>
          </a:p>
          <a:p>
            <a:endParaRPr lang="en-GB"/>
          </a:p>
        </p:txBody>
      </p:sp>
      <p:sp>
        <p:nvSpPr>
          <p:cNvPr id="4" name="Slide Number Placeholder 3">
            <a:extLst>
              <a:ext uri="{FF2B5EF4-FFF2-40B4-BE49-F238E27FC236}">
                <a16:creationId xmlns:a16="http://schemas.microsoft.com/office/drawing/2014/main" id="{FD8F682D-3684-79CC-CD5F-1A676C0C85FF}"/>
              </a:ext>
            </a:extLst>
          </p:cNvPr>
          <p:cNvSpPr>
            <a:spLocks noGrp="1"/>
          </p:cNvSpPr>
          <p:nvPr>
            <p:ph type="sldNum" sz="quarter" idx="12"/>
          </p:nvPr>
        </p:nvSpPr>
        <p:spPr/>
        <p:txBody>
          <a:bodyPr/>
          <a:lstStyle/>
          <a:p>
            <a:fld id="{35BC334B-5606-F640-9B65-DA4F71454EC0}" type="slidenum">
              <a:rPr lang="en-US" smtClean="0"/>
              <a:t>9</a:t>
            </a:fld>
            <a:endParaRPr lang="en-US"/>
          </a:p>
        </p:txBody>
      </p:sp>
      <p:sp>
        <p:nvSpPr>
          <p:cNvPr id="5" name="Title 4">
            <a:extLst>
              <a:ext uri="{FF2B5EF4-FFF2-40B4-BE49-F238E27FC236}">
                <a16:creationId xmlns:a16="http://schemas.microsoft.com/office/drawing/2014/main" id="{F322F345-616A-2595-33F9-7C7FBC76C63B}"/>
              </a:ext>
            </a:extLst>
          </p:cNvPr>
          <p:cNvSpPr>
            <a:spLocks noGrp="1"/>
          </p:cNvSpPr>
          <p:nvPr>
            <p:ph type="title"/>
          </p:nvPr>
        </p:nvSpPr>
        <p:spPr/>
        <p:txBody>
          <a:bodyPr/>
          <a:lstStyle/>
          <a:p>
            <a:r>
              <a:rPr lang="en-GB"/>
              <a:t>What are Axiom Maths circles?</a:t>
            </a:r>
          </a:p>
        </p:txBody>
      </p:sp>
      <p:sp>
        <p:nvSpPr>
          <p:cNvPr id="7" name="Text Placeholder 6">
            <a:extLst>
              <a:ext uri="{FF2B5EF4-FFF2-40B4-BE49-F238E27FC236}">
                <a16:creationId xmlns:a16="http://schemas.microsoft.com/office/drawing/2014/main" id="{3E11DE44-3455-16F8-8813-DCB5D8CA3C5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36778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Axiom Maths">
      <a:dk1>
        <a:srgbClr val="231F1F"/>
      </a:dk1>
      <a:lt1>
        <a:srgbClr val="FFFFFF"/>
      </a:lt1>
      <a:dk2>
        <a:srgbClr val="AA18FE"/>
      </a:dk2>
      <a:lt2>
        <a:srgbClr val="30ACF1"/>
      </a:lt2>
      <a:accent1>
        <a:srgbClr val="6301FF"/>
      </a:accent1>
      <a:accent2>
        <a:srgbClr val="30ACF1"/>
      </a:accent2>
      <a:accent3>
        <a:srgbClr val="2DAC62"/>
      </a:accent3>
      <a:accent4>
        <a:srgbClr val="BCC3C1"/>
      </a:accent4>
      <a:accent5>
        <a:srgbClr val="62646A"/>
      </a:accent5>
      <a:accent6>
        <a:srgbClr val="F04F38"/>
      </a:accent6>
      <a:hlink>
        <a:srgbClr val="0563C1"/>
      </a:hlink>
      <a:folHlink>
        <a:srgbClr val="954F72"/>
      </a:folHlink>
    </a:clrScheme>
    <a:fontScheme name="Axiom Maths">
      <a:majorFont>
        <a:latin typeface="Lora"/>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04AC10F-E33B-9646-9F54-35D37D0B8887}" vid="{644AE587-D92A-D54F-B3EF-CD5EA9C710FF}"/>
    </a:ext>
  </a:extLst>
</a:theme>
</file>

<file path=ppt/theme/theme2.xml><?xml version="1.0" encoding="utf-8"?>
<a:theme xmlns:a="http://schemas.openxmlformats.org/drawingml/2006/main" name="MESME Session theme 141222">
  <a:themeElements>
    <a:clrScheme name="Test">
      <a:dk1>
        <a:srgbClr val="26336C"/>
      </a:dk1>
      <a:lt1>
        <a:srgbClr val="009EE2"/>
      </a:lt1>
      <a:dk2>
        <a:srgbClr val="008900"/>
      </a:dk2>
      <a:lt2>
        <a:srgbClr val="C8BFC7"/>
      </a:lt2>
      <a:accent1>
        <a:srgbClr val="94358A"/>
      </a:accent1>
      <a:accent2>
        <a:srgbClr val="FFDD00"/>
      </a:accent2>
      <a:accent3>
        <a:srgbClr val="E83800"/>
      </a:accent3>
      <a:accent4>
        <a:srgbClr val="E8418F"/>
      </a:accent4>
      <a:accent5>
        <a:srgbClr val="C84C09"/>
      </a:accent5>
      <a:accent6>
        <a:srgbClr val="FF4242"/>
      </a:accent6>
      <a:hlink>
        <a:srgbClr val="0563C1"/>
      </a:hlink>
      <a:folHlink>
        <a:srgbClr val="954F72"/>
      </a:folHlink>
    </a:clrScheme>
    <a:fontScheme name="MESME Curriculum">
      <a:majorFont>
        <a:latin typeface="Abadi"/>
        <a:ea typeface=""/>
        <a:cs typeface=""/>
      </a:majorFont>
      <a:minorFont>
        <a:latin typeface="Abadi Extr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SME Session theme 141222" id="{8759ED21-E1C9-4E79-9C67-99213F8A873E}" vid="{95B77181-A116-4300-AE00-6B20BA165D7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FB5A2CB3C0AEA49B4267610B7379641" ma:contentTypeVersion="14" ma:contentTypeDescription="Create a new document." ma:contentTypeScope="" ma:versionID="f290f9fe6c1bbeeac65a12d33146255d">
  <xsd:schema xmlns:xsd="http://www.w3.org/2001/XMLSchema" xmlns:xs="http://www.w3.org/2001/XMLSchema" xmlns:p="http://schemas.microsoft.com/office/2006/metadata/properties" xmlns:ns2="1f2272ee-b64a-4dbd-a83f-71ed60fda861" xmlns:ns3="58a38ff4-6003-45d3-a3ee-07aa39d36825" targetNamespace="http://schemas.microsoft.com/office/2006/metadata/properties" ma:root="true" ma:fieldsID="2aaaf5a8d9a01b4f306f814bf761baf8" ns2:_="" ns3:_="">
    <xsd:import namespace="1f2272ee-b64a-4dbd-a83f-71ed60fda861"/>
    <xsd:import namespace="58a38ff4-6003-45d3-a3ee-07aa39d368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2272ee-b64a-4dbd-a83f-71ed60fda8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2afec11-6a44-4b6c-8593-e5b46a8c4ff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8a38ff4-6003-45d3-a3ee-07aa39d3682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df8a335-eebd-4e08-bf19-5a9b12152761}" ma:internalName="TaxCatchAll" ma:showField="CatchAllData" ma:web="58a38ff4-6003-45d3-a3ee-07aa39d3682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f2272ee-b64a-4dbd-a83f-71ed60fda861">
      <Terms xmlns="http://schemas.microsoft.com/office/infopath/2007/PartnerControls"/>
    </lcf76f155ced4ddcb4097134ff3c332f>
    <TaxCatchAll xmlns="58a38ff4-6003-45d3-a3ee-07aa39d36825" xsi:nil="true"/>
  </documentManagement>
</p:properties>
</file>

<file path=customXml/itemProps1.xml><?xml version="1.0" encoding="utf-8"?>
<ds:datastoreItem xmlns:ds="http://schemas.openxmlformats.org/officeDocument/2006/customXml" ds:itemID="{A408D98E-4617-445A-811F-801245A44E39}">
  <ds:schemaRefs>
    <ds:schemaRef ds:uri="http://schemas.microsoft.com/sharepoint/v3/contenttype/forms"/>
  </ds:schemaRefs>
</ds:datastoreItem>
</file>

<file path=customXml/itemProps2.xml><?xml version="1.0" encoding="utf-8"?>
<ds:datastoreItem xmlns:ds="http://schemas.openxmlformats.org/officeDocument/2006/customXml" ds:itemID="{24574EC3-BD50-475C-8864-3240DC81852A}">
  <ds:schemaRefs>
    <ds:schemaRef ds:uri="1f2272ee-b64a-4dbd-a83f-71ed60fda861"/>
    <ds:schemaRef ds:uri="58a38ff4-6003-45d3-a3ee-07aa39d3682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7643B4C-B100-4655-A749-47EA6179DDC0}">
  <ds:schemaRefs>
    <ds:schemaRef ds:uri="58a38ff4-6003-45d3-a3ee-07aa39d36825"/>
    <ds:schemaRef ds:uri="http://purl.org/dc/terms/"/>
    <ds:schemaRef ds:uri="http://purl.org/dc/elements/1.1/"/>
    <ds:schemaRef ds:uri="http://schemas.microsoft.com/office/2006/documentManagement/types"/>
    <ds:schemaRef ds:uri="http://schemas.microsoft.com/office/infopath/2007/PartnerControls"/>
    <ds:schemaRef ds:uri="http://www.w3.org/XML/1998/namespace"/>
    <ds:schemaRef ds:uri="http://schemas.microsoft.com/office/2006/metadata/properties"/>
    <ds:schemaRef ds:uri="http://schemas.openxmlformats.org/package/2006/metadata/core-properties"/>
    <ds:schemaRef ds:uri="1f2272ee-b64a-4dbd-a83f-71ed60fda86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New Axiom Maths PPT template</Template>
  <TotalTime>0</TotalTime>
  <Words>1840</Words>
  <Application>Microsoft Office PowerPoint</Application>
  <PresentationFormat>Widescreen</PresentationFormat>
  <Paragraphs>205</Paragraphs>
  <Slides>16</Slides>
  <Notes>15</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Office Theme</vt:lpstr>
      <vt:lpstr>MESME Session theme 141222</vt:lpstr>
      <vt:lpstr> The power of maths  </vt:lpstr>
      <vt:lpstr>What if you had the power…</vt:lpstr>
      <vt:lpstr> Maths gives you that power. And it can be yours, no matter your backgound.</vt:lpstr>
      <vt:lpstr>Maths gives you the power to do good, and earn well</vt:lpstr>
      <vt:lpstr>PowerPoint Presentation</vt:lpstr>
      <vt:lpstr>Sergey Brin</vt:lpstr>
      <vt:lpstr>Ayanna Howard</vt:lpstr>
      <vt:lpstr>How Axiom Maths can help you unlock your power</vt:lpstr>
      <vt:lpstr>What are Axiom Maths circles?</vt:lpstr>
      <vt:lpstr> “Everything in Axiom Maths is amazing. I just wish we could do it twice a week as it's really fun and challenges me each time.”</vt:lpstr>
      <vt:lpstr>PowerPoint Presentation</vt:lpstr>
      <vt:lpstr>Axiom Maths circles in your school</vt:lpstr>
      <vt:lpstr>Maths circle taster!</vt:lpstr>
      <vt:lpstr>Prime time!</vt:lpstr>
      <vt:lpstr>Prime time!</vt:lpstr>
      <vt:lpstr>Prime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Adam Geach</dc:creator>
  <cp:lastModifiedBy>Naomi BurleyBaker</cp:lastModifiedBy>
  <cp:revision>2</cp:revision>
  <dcterms:created xsi:type="dcterms:W3CDTF">2024-06-24T16:38:09Z</dcterms:created>
  <dcterms:modified xsi:type="dcterms:W3CDTF">2024-08-30T14:45:16Z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0x010100FFB5A2CB3C0AEA49B4267610B7379641</vt:lpwstr>
  </property>
  <property fmtid="{D5CDD505-2E9C-101B-9397-08002B2CF9AE}" pid="3" name="MediaServiceImageTags">
    <vt:lpwstr/>
  </property>
  <property fmtid="{D5CDD505-2E9C-101B-9397-08002B2CF9AE}" pid="4" name="Order">
    <vt:lpwstr>288800.000000000</vt:lpwstr>
  </property>
</Properties>
</file>