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843" r:id="rId4"/>
    <p:sldMasterId id="2147483721" r:id="rId5"/>
    <p:sldMasterId id="2147483856" r:id="rId6"/>
    <p:sldMasterId id="2147483873" r:id="rId7"/>
    <p:sldMasterId id="2147483890" r:id="rId8"/>
  </p:sldMasterIdLst>
  <p:notesMasterIdLst>
    <p:notesMasterId r:id="rId43"/>
  </p:notesMasterIdLst>
  <p:handoutMasterIdLst>
    <p:handoutMasterId r:id="rId44"/>
  </p:handoutMasterIdLst>
  <p:sldIdLst>
    <p:sldId id="415" r:id="rId9"/>
    <p:sldId id="431" r:id="rId10"/>
    <p:sldId id="352" r:id="rId11"/>
    <p:sldId id="355" r:id="rId12"/>
    <p:sldId id="353" r:id="rId13"/>
    <p:sldId id="429" r:id="rId14"/>
    <p:sldId id="435" r:id="rId15"/>
    <p:sldId id="291" r:id="rId16"/>
    <p:sldId id="786" r:id="rId17"/>
    <p:sldId id="380" r:id="rId18"/>
    <p:sldId id="382" r:id="rId19"/>
    <p:sldId id="381" r:id="rId20"/>
    <p:sldId id="389" r:id="rId21"/>
    <p:sldId id="433" r:id="rId22"/>
    <p:sldId id="385" r:id="rId23"/>
    <p:sldId id="386" r:id="rId24"/>
    <p:sldId id="390" r:id="rId25"/>
    <p:sldId id="407" r:id="rId26"/>
    <p:sldId id="388" r:id="rId27"/>
    <p:sldId id="424" r:id="rId28"/>
    <p:sldId id="425" r:id="rId29"/>
    <p:sldId id="392" r:id="rId30"/>
    <p:sldId id="410" r:id="rId31"/>
    <p:sldId id="434" r:id="rId32"/>
    <p:sldId id="414" r:id="rId33"/>
    <p:sldId id="436" r:id="rId34"/>
    <p:sldId id="437" r:id="rId35"/>
    <p:sldId id="348" r:id="rId36"/>
    <p:sldId id="444" r:id="rId37"/>
    <p:sldId id="438" r:id="rId38"/>
    <p:sldId id="440" r:id="rId39"/>
    <p:sldId id="442" r:id="rId40"/>
    <p:sldId id="443" r:id="rId41"/>
    <p:sldId id="430" r:id="rId42"/>
  </p:sldIdLst>
  <p:sldSz cx="12192000" cy="6858000"/>
  <p:notesSz cx="6858000" cy="9144000"/>
  <p:embeddedFontLst>
    <p:embeddedFont>
      <p:font typeface="Georgia" panose="02040502050405020303" pitchFamily="18" charset="0"/>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le" id="{3C78DEA2-3F14-4DAD-AFC3-861E887C34C7}">
          <p14:sldIdLst>
            <p14:sldId id="415"/>
            <p14:sldId id="431"/>
          </p14:sldIdLst>
        </p14:section>
        <p14:section name="Introductory information" id="{6B297159-4A53-4093-9CDA-3ED65FBF8A1C}">
          <p14:sldIdLst>
            <p14:sldId id="352"/>
            <p14:sldId id="355"/>
            <p14:sldId id="353"/>
          </p14:sldIdLst>
        </p14:section>
        <p14:section name="This session" id="{37C733F2-A33F-4FE8-92E5-93A077830682}">
          <p14:sldIdLst>
            <p14:sldId id="429"/>
            <p14:sldId id="435"/>
          </p14:sldIdLst>
        </p14:section>
        <p14:section name="Tasks" id="{273FDF74-613A-4FC8-931F-00E8CCABC999}">
          <p14:sldIdLst>
            <p14:sldId id="291"/>
            <p14:sldId id="786"/>
            <p14:sldId id="380"/>
            <p14:sldId id="382"/>
            <p14:sldId id="381"/>
            <p14:sldId id="389"/>
            <p14:sldId id="433"/>
            <p14:sldId id="385"/>
            <p14:sldId id="386"/>
            <p14:sldId id="390"/>
            <p14:sldId id="407"/>
            <p14:sldId id="388"/>
            <p14:sldId id="424"/>
            <p14:sldId id="425"/>
            <p14:sldId id="392"/>
            <p14:sldId id="410"/>
            <p14:sldId id="434"/>
            <p14:sldId id="414"/>
            <p14:sldId id="436"/>
            <p14:sldId id="437"/>
          </p14:sldIdLst>
        </p14:section>
        <p14:section name="Problems for rapid graspers" id="{09611B39-0D77-4104-8ECA-2720BDF5C04C}">
          <p14:sldIdLst>
            <p14:sldId id="348"/>
            <p14:sldId id="444"/>
            <p14:sldId id="438"/>
            <p14:sldId id="440"/>
            <p14:sldId id="442"/>
            <p14:sldId id="443"/>
          </p14:sldIdLst>
        </p14:section>
        <p14:section name="Thank you and feedback" id="{D2C52143-0AE3-4B23-A641-5C71C999EF47}">
          <p14:sldIdLst>
            <p14:sldId id="430"/>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E4E401E-142E-CAC6-227A-59FE21B9F854}" name="Ian Davies" initials="ID" userId="S::Ian.Davies@axiommaths.com::74052fc6-08a1-47c7-8c05-3ccaefe0ecc5" providerId="AD"/>
  <p188:author id="{EAF90C23-AA9D-2B7B-7103-3D877012FD6E}" name="Sam Harvey-Brewin" initials="SH" userId="S::sam.harvey-brewin@axiommaths.com::24f45def-f270-493b-bf53-0a8ca14b1b13" providerId="AD"/>
  <p188:author id="{466BE02A-0CDC-1256-FD7F-1D0E0E44938E}" name="Nicole Cooke" initials="NC" userId="S::nicole.cooke@axiommaths.com::2680455f-8bed-44f7-8eed-9643fe0935f5" providerId="AD"/>
  <p188:author id="{EA778F2E-9EE1-990C-CE58-407967B3A27F}" name="Jack Campbell" initials="JC" userId="S::Jack.Campbell@axiommaths.com::d315a8fd-9026-4d5c-9d60-63d8a7daa82b" providerId="AD"/>
  <p188:author id="{37B04851-5871-A018-2992-3FA335E1A461}" name="Josie Pinder" initials="JP" userId="S::Josie.Pinder@axiommaths.com::d54d163a-c374-465f-bfb8-8d6a2fe21f6e" providerId="AD"/>
  <p188:author id="{BD26FE5D-D6E7-0B1C-C9CB-CF9FFB2D39AF}" name="Josie Ruffles" initials="JR" userId="S::Josie.Ruffles@axiommaths.com::d54d163a-c374-465f-bfb8-8d6a2fe21f6e" providerId="AD"/>
  <p188:author id="{7A710B62-76E3-CD4F-4199-ED396D289CFA}" name="Ian Davies" initials="ID" userId="S::ian.davies@axiommaths.com::74052fc6-08a1-47c7-8c05-3ccaefe0ecc5" providerId="AD"/>
  <p188:author id="{303C0263-B925-2ADE-BBD4-4823FDFE631E}" name="Nicole Cooke" initials="NC" userId="S::Nicole.Cooke@mesme.org::5c380d91-ea1a-445c-94a7-19a2f1a98bb7" providerId="AD"/>
  <p188:author id="{73A8D465-ECE2-7194-B146-4B2155368915}" name="Michael Davies" initials="MD" userId="S::michael.davies@axiommaths.com::bff5d27b-700b-4e6e-a430-d9bc544c5237" providerId="AD"/>
  <p188:author id="{E3F08769-5D69-2D44-C2EF-16D131D4584B}" name="Michael Davies" initials="MD" userId="S::Michael.Davies@axiommaths.com::bff5d27b-700b-4e6e-a430-d9bc544c5237" providerId="AD"/>
  <p188:author id="{CE1B0D72-7969-7999-96E1-800CFD4790B6}" name="Sam Harvey-Brewin" initials="SHB" userId="S::Sam.Harvey-Brewin@axiommaths.onmicrosoft.com::24f45def-f270-493b-bf53-0a8ca14b1b13" providerId="AD"/>
  <p188:author id="{6FF23A95-DE8F-553C-D069-EE2CBB06709F}" name="Annabel Young" initials="AY" userId="S::Annabel.Young@axiommaths.com::74261d52-3181-40fe-b60b-ac9e549448c6" providerId="AD"/>
  <p188:author id="{B24956BF-7FC4-6084-0D5E-882EBE13B16B}" name="Nicole Cooke" initials="NC" userId="S::Nicole.Cooke@axiommaths.com::2680455f-8bed-44f7-8eed-9643fe0935f5" providerId="AD"/>
  <p188:author id="{0F2A87F3-7ABD-AEE8-32DA-D6573B22BFC6}" name="Sam Harvey-Brewin" initials="SH" userId="S::Sam.Harvey-Brewin@axiommaths.com::24f45def-f270-493b-bf53-0a8ca14b1b13"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1092D30-AB9B-B04F-9017-87436118C278}" v="1" dt="2026-07-06T12:36:00.93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MasterView">
  <p:normalViewPr>
    <p:restoredLeft sz="24503"/>
    <p:restoredTop sz="94601"/>
  </p:normalViewPr>
  <p:slideViewPr>
    <p:cSldViewPr snapToGrid="0">
      <p:cViewPr varScale="1">
        <p:scale>
          <a:sx n="68" d="100"/>
          <a:sy n="68" d="100"/>
        </p:scale>
        <p:origin x="224" y="1744"/>
      </p:cViewPr>
      <p:guideLst>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font" Target="fonts/font3.fntdata"/><Relationship Id="rId50" Type="http://schemas.openxmlformats.org/officeDocument/2006/relationships/viewProps" Target="viewProps.xml"/><Relationship Id="rId55" Type="http://schemas.microsoft.com/office/2018/10/relationships/authors" Target="author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font" Target="fonts/font1.fntdata"/><Relationship Id="rId53" Type="http://schemas.microsoft.com/office/2016/11/relationships/changesInfo" Target="changesInfos/changesInfo1.xml"/><Relationship Id="rId5" Type="http://schemas.openxmlformats.org/officeDocument/2006/relationships/slideMaster" Target="slideMasters/slideMaster2.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handoutMaster" Target="handoutMasters/handoutMaster1.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notesMaster" Target="notesMasters/notesMaster1.xml"/><Relationship Id="rId48" Type="http://schemas.openxmlformats.org/officeDocument/2006/relationships/font" Target="fonts/font4.fntdata"/><Relationship Id="rId8" Type="http://schemas.openxmlformats.org/officeDocument/2006/relationships/slideMaster" Target="slideMasters/slideMaster5.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font" Target="fonts/font2.fntdata"/><Relationship Id="rId20" Type="http://schemas.openxmlformats.org/officeDocument/2006/relationships/slide" Target="slides/slide12.xml"/><Relationship Id="rId41" Type="http://schemas.openxmlformats.org/officeDocument/2006/relationships/slide" Target="slides/slide33.xml"/><Relationship Id="rId54"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abel Young" userId="74261d52-3181-40fe-b60b-ac9e549448c6" providerId="ADAL" clId="{2AB22E63-8217-5EE3-A2B6-C7DDFCFB9B19}"/>
    <pc:docChg chg="custSel addSld delSld modSld modMainMaster modSection">
      <pc:chgData name="Annabel Young" userId="74261d52-3181-40fe-b60b-ac9e549448c6" providerId="ADAL" clId="{2AB22E63-8217-5EE3-A2B6-C7DDFCFB9B19}" dt="2026-07-06T12:35:31.419" v="6" actId="478"/>
      <pc:docMkLst>
        <pc:docMk/>
      </pc:docMkLst>
      <pc:sldChg chg="delSp mod">
        <pc:chgData name="Annabel Young" userId="74261d52-3181-40fe-b60b-ac9e549448c6" providerId="ADAL" clId="{2AB22E63-8217-5EE3-A2B6-C7DDFCFB9B19}" dt="2026-07-06T12:35:31.419" v="6" actId="478"/>
        <pc:sldMkLst>
          <pc:docMk/>
          <pc:sldMk cId="494734162" sldId="430"/>
        </pc:sldMkLst>
        <pc:picChg chg="del">
          <ac:chgData name="Annabel Young" userId="74261d52-3181-40fe-b60b-ac9e549448c6" providerId="ADAL" clId="{2AB22E63-8217-5EE3-A2B6-C7DDFCFB9B19}" dt="2026-07-06T12:35:31.419" v="6" actId="478"/>
          <ac:picMkLst>
            <pc:docMk/>
            <pc:sldMk cId="494734162" sldId="430"/>
            <ac:picMk id="9" creationId="{98D7E7E4-CFB7-B2DD-F623-7A616A1764B6}"/>
          </ac:picMkLst>
        </pc:picChg>
      </pc:sldChg>
      <pc:sldMasterChg chg="modSldLayout">
        <pc:chgData name="Annabel Young" userId="74261d52-3181-40fe-b60b-ac9e549448c6" providerId="ADAL" clId="{2AB22E63-8217-5EE3-A2B6-C7DDFCFB9B19}" dt="2026-07-06T12:35:28.784" v="5" actId="20577"/>
        <pc:sldMasterMkLst>
          <pc:docMk/>
          <pc:sldMasterMk cId="775934656" sldId="2147483856"/>
        </pc:sldMasterMkLst>
        <pc:sldLayoutChg chg="modSp mod">
          <pc:chgData name="Annabel Young" userId="74261d52-3181-40fe-b60b-ac9e549448c6" providerId="ADAL" clId="{2AB22E63-8217-5EE3-A2B6-C7DDFCFB9B19}" dt="2026-07-06T12:35:28.784" v="5" actId="20577"/>
          <pc:sldLayoutMkLst>
            <pc:docMk/>
            <pc:sldMasterMk cId="775934656" sldId="2147483856"/>
            <pc:sldLayoutMk cId="3274964762" sldId="2147483836"/>
          </pc:sldLayoutMkLst>
          <pc:spChg chg="mod">
            <ac:chgData name="Annabel Young" userId="74261d52-3181-40fe-b60b-ac9e549448c6" providerId="ADAL" clId="{2AB22E63-8217-5EE3-A2B6-C7DDFCFB9B19}" dt="2026-07-06T12:35:28.784" v="5" actId="20577"/>
            <ac:spMkLst>
              <pc:docMk/>
              <pc:sldMasterMk cId="775934656" sldId="2147483856"/>
              <pc:sldLayoutMk cId="3274964762" sldId="2147483836"/>
              <ac:spMk id="6" creationId="{AD835C0E-AA65-FF89-DEDA-8D4651827C38}"/>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5112FAA-EAB2-E0A2-3AE9-012710878E5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E78BFDFC-391F-7E50-BB46-C9A9AD4136E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A8D47E1-62BC-485E-B8C4-F27D627FEAC1}" type="datetimeFigureOut">
              <a:rPr lang="en-GB" smtClean="0"/>
              <a:t>06/07/2026</a:t>
            </a:fld>
            <a:endParaRPr lang="en-GB"/>
          </a:p>
        </p:txBody>
      </p:sp>
      <p:sp>
        <p:nvSpPr>
          <p:cNvPr id="4" name="Footer Placeholder 3">
            <a:extLst>
              <a:ext uri="{FF2B5EF4-FFF2-40B4-BE49-F238E27FC236}">
                <a16:creationId xmlns:a16="http://schemas.microsoft.com/office/drawing/2014/main" id="{57AD8A85-3770-1F20-4C6C-887CBBAC9FF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8A31262D-25D4-70F1-734A-A9E0D77D618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72B7B2C-C521-4609-9FDA-DCFA391ADF4C}" type="slidenum">
              <a:rPr lang="en-GB" smtClean="0"/>
              <a:t>‹#›</a:t>
            </a:fld>
            <a:endParaRPr lang="en-GB"/>
          </a:p>
        </p:txBody>
      </p:sp>
    </p:spTree>
    <p:extLst>
      <p:ext uri="{BB962C8B-B14F-4D97-AF65-F5344CB8AC3E}">
        <p14:creationId xmlns:p14="http://schemas.microsoft.com/office/powerpoint/2010/main" val="25237189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BF633D-D3A1-4EA8-81F4-2A8D2FA593DE}" type="datetimeFigureOut">
              <a:rPr lang="en-GB" smtClean="0"/>
              <a:t>06/07/2026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EA57F9-FF91-4E7B-B0AB-8C2205C961DC}" type="slidenum">
              <a:rPr lang="en-GB" smtClean="0"/>
              <a:t>‹#›</a:t>
            </a:fld>
            <a:endParaRPr lang="en-GB"/>
          </a:p>
        </p:txBody>
      </p:sp>
    </p:spTree>
    <p:extLst>
      <p:ext uri="{BB962C8B-B14F-4D97-AF65-F5344CB8AC3E}">
        <p14:creationId xmlns:p14="http://schemas.microsoft.com/office/powerpoint/2010/main" val="23674539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AEEA57F9-FF91-4E7B-B0AB-8C2205C961DC}" type="slidenum">
              <a:rPr lang="en-GB" smtClean="0"/>
              <a:t>1</a:t>
            </a:fld>
            <a:endParaRPr lang="en-GB"/>
          </a:p>
        </p:txBody>
      </p:sp>
    </p:spTree>
    <p:extLst>
      <p:ext uri="{BB962C8B-B14F-4D97-AF65-F5344CB8AC3E}">
        <p14:creationId xmlns:p14="http://schemas.microsoft.com/office/powerpoint/2010/main" val="41564576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AEEA57F9-FF91-4E7B-B0AB-8C2205C961DC}" type="slidenum">
              <a:rPr lang="en-GB" smtClean="0"/>
              <a:t>3</a:t>
            </a:fld>
            <a:endParaRPr lang="en-GB"/>
          </a:p>
        </p:txBody>
      </p:sp>
    </p:spTree>
    <p:extLst>
      <p:ext uri="{BB962C8B-B14F-4D97-AF65-F5344CB8AC3E}">
        <p14:creationId xmlns:p14="http://schemas.microsoft.com/office/powerpoint/2010/main" val="36388588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D2466-9AC3-423D-AFA8-C138D3D5E9CB}"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484691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AEEA57F9-FF91-4E7B-B0AB-8C2205C961DC}" type="slidenum">
              <a:rPr lang="en-GB" smtClean="0"/>
              <a:t>10</a:t>
            </a:fld>
            <a:endParaRPr lang="en-GB"/>
          </a:p>
        </p:txBody>
      </p:sp>
    </p:spTree>
    <p:extLst>
      <p:ext uri="{BB962C8B-B14F-4D97-AF65-F5344CB8AC3E}">
        <p14:creationId xmlns:p14="http://schemas.microsoft.com/office/powerpoint/2010/main" val="40619377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EA57F9-FF91-4E7B-B0AB-8C2205C961DC}"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144892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EA57F9-FF91-4E7B-B0AB-8C2205C961DC}"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777924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EA57F9-FF91-4E7B-B0AB-8C2205C961DC}"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375942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EA57F9-FF91-4E7B-B0AB-8C2205C961DC}"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532805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EA57F9-FF91-4E7B-B0AB-8C2205C961DC}"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734432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EA57F9-FF91-4E7B-B0AB-8C2205C961DC}"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950842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EA57F9-FF91-4E7B-B0AB-8C2205C961DC}"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881555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AEEA57F9-FF91-4E7B-B0AB-8C2205C961DC}" type="slidenum">
              <a:rPr lang="en-GB" smtClean="0"/>
              <a:t>24</a:t>
            </a:fld>
            <a:endParaRPr lang="en-GB"/>
          </a:p>
        </p:txBody>
      </p:sp>
    </p:spTree>
    <p:extLst>
      <p:ext uri="{BB962C8B-B14F-4D97-AF65-F5344CB8AC3E}">
        <p14:creationId xmlns:p14="http://schemas.microsoft.com/office/powerpoint/2010/main" val="22897494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EEA57F9-FF91-4E7B-B0AB-8C2205C961DC}" type="slidenum">
              <a:rPr lang="en-GB" smtClean="0"/>
              <a:t>25</a:t>
            </a:fld>
            <a:endParaRPr lang="en-GB"/>
          </a:p>
        </p:txBody>
      </p:sp>
    </p:spTree>
    <p:extLst>
      <p:ext uri="{BB962C8B-B14F-4D97-AF65-F5344CB8AC3E}">
        <p14:creationId xmlns:p14="http://schemas.microsoft.com/office/powerpoint/2010/main" val="15689523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7.svg"/><Relationship Id="rId7" Type="http://schemas.openxmlformats.org/officeDocument/2006/relationships/image" Target="../media/image10.png"/><Relationship Id="rId2" Type="http://schemas.openxmlformats.org/officeDocument/2006/relationships/image" Target="../media/image6.sv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9.png"/><Relationship Id="rId4" Type="http://schemas.openxmlformats.org/officeDocument/2006/relationships/image" Target="../media/image8.sv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7.svg"/><Relationship Id="rId3" Type="http://schemas.microsoft.com/office/2007/relationships/hdphoto" Target="../media/hdphoto1.wdp"/><Relationship Id="rId7" Type="http://schemas.openxmlformats.org/officeDocument/2006/relationships/image" Target="../media/image13.sv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png"/></Relationships>
</file>

<file path=ppt/slideLayouts/_rels/slideLayout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1.png"/><Relationship Id="rId4" Type="http://schemas.openxmlformats.org/officeDocument/2006/relationships/image" Target="../media/image10.png"/></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1.png"/><Relationship Id="rId4" Type="http://schemas.openxmlformats.org/officeDocument/2006/relationships/image" Target="../media/image10.png"/></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1.png"/><Relationship Id="rId4" Type="http://schemas.openxmlformats.org/officeDocument/2006/relationships/image" Target="../media/image10.png"/></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1.png"/><Relationship Id="rId4" Type="http://schemas.openxmlformats.org/officeDocument/2006/relationships/image" Target="../media/image10.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Master" Target="../slideMasters/slideMaster2.xml"/><Relationship Id="rId4" Type="http://schemas.openxmlformats.org/officeDocument/2006/relationships/image" Target="../media/image16.png"/></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Master" Target="../slideMasters/slideMaster2.xml"/><Relationship Id="rId5" Type="http://schemas.openxmlformats.org/officeDocument/2006/relationships/image" Target="../media/image20.svg"/><Relationship Id="rId4" Type="http://schemas.openxmlformats.org/officeDocument/2006/relationships/image" Target="../media/image19.sv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21.svg"/><Relationship Id="rId1" Type="http://schemas.openxmlformats.org/officeDocument/2006/relationships/slideMaster" Target="../slideMasters/slideMaster3.xml"/><Relationship Id="rId5" Type="http://schemas.microsoft.com/office/2007/relationships/hdphoto" Target="../media/hdphoto1.wdp"/><Relationship Id="rId4" Type="http://schemas.openxmlformats.org/officeDocument/2006/relationships/image" Target="../media/image9.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svg"/><Relationship Id="rId1" Type="http://schemas.openxmlformats.org/officeDocument/2006/relationships/slideMaster" Target="../slideMasters/slideMaster3.xml"/><Relationship Id="rId6" Type="http://schemas.microsoft.com/office/2007/relationships/hdphoto" Target="../media/hdphoto1.wdp"/><Relationship Id="rId5" Type="http://schemas.openxmlformats.org/officeDocument/2006/relationships/image" Target="../media/image9.png"/><Relationship Id="rId4" Type="http://schemas.openxmlformats.org/officeDocument/2006/relationships/image" Target="../media/image19.svg"/></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Master" Target="../slideMasters/slideMaster3.xml"/><Relationship Id="rId4" Type="http://schemas.microsoft.com/office/2007/relationships/hdphoto" Target="../media/hdphoto2.wdp"/></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6.png"/><Relationship Id="rId1" Type="http://schemas.openxmlformats.org/officeDocument/2006/relationships/slideMaster" Target="../slideMasters/slideMaster3.xml"/><Relationship Id="rId5" Type="http://schemas.microsoft.com/office/2007/relationships/hdphoto" Target="../media/hdphoto2.wdp"/><Relationship Id="rId4" Type="http://schemas.openxmlformats.org/officeDocument/2006/relationships/image" Target="../media/image25.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7.png"/><Relationship Id="rId1" Type="http://schemas.openxmlformats.org/officeDocument/2006/relationships/slideMaster" Target="../slideMasters/slideMaster3.xml"/><Relationship Id="rId4" Type="http://schemas.openxmlformats.org/officeDocument/2006/relationships/image" Target="../media/image11.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7.png"/><Relationship Id="rId1" Type="http://schemas.openxmlformats.org/officeDocument/2006/relationships/slideMaster" Target="../slideMasters/slideMaster3.xml"/><Relationship Id="rId4" Type="http://schemas.openxmlformats.org/officeDocument/2006/relationships/image" Target="../media/image11.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7.png"/><Relationship Id="rId1" Type="http://schemas.openxmlformats.org/officeDocument/2006/relationships/slideMaster" Target="../slideMasters/slideMaster3.xml"/><Relationship Id="rId4" Type="http://schemas.openxmlformats.org/officeDocument/2006/relationships/image" Target="../media/image11.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svg"/><Relationship Id="rId1" Type="http://schemas.openxmlformats.org/officeDocument/2006/relationships/slideMaster" Target="../slideMasters/slideMaster3.xml"/><Relationship Id="rId4" Type="http://schemas.openxmlformats.org/officeDocument/2006/relationships/image" Target="../media/image30.svg"/></Relationships>
</file>

<file path=ppt/slideLayouts/_rels/slideLayout3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Master" Target="../slideMasters/slideMaster3.xml"/><Relationship Id="rId6" Type="http://schemas.openxmlformats.org/officeDocument/2006/relationships/image" Target="../media/image19.svg"/><Relationship Id="rId5" Type="http://schemas.openxmlformats.org/officeDocument/2006/relationships/image" Target="../media/image23.svg"/><Relationship Id="rId4" Type="http://schemas.openxmlformats.org/officeDocument/2006/relationships/image" Target="../media/image22.sv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6" Type="http://schemas.openxmlformats.org/officeDocument/2006/relationships/hyperlink" Target="mailto:corrections@axiommaths.com" TargetMode="External"/><Relationship Id="rId5" Type="http://schemas.openxmlformats.org/officeDocument/2006/relationships/hyperlink" Target="hub.axiommaths.com" TargetMode="External"/><Relationship Id="rId4" Type="http://schemas.openxmlformats.org/officeDocument/2006/relationships/image" Target="../media/image1.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6" Type="http://schemas.openxmlformats.org/officeDocument/2006/relationships/hyperlink" Target="mailto:corrections@axiommaths.com" TargetMode="External"/><Relationship Id="rId5" Type="http://schemas.openxmlformats.org/officeDocument/2006/relationships/hyperlink" Target="https://axiommaths.typeform.com/to/i5tZnhwx?typeform-source=mesmesurveys.typeform.com#user_id=xxxxx" TargetMode="External"/><Relationship Id="rId4" Type="http://schemas.openxmlformats.org/officeDocument/2006/relationships/image" Target="../media/image1.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21.svg"/><Relationship Id="rId1" Type="http://schemas.openxmlformats.org/officeDocument/2006/relationships/slideMaster" Target="../slideMasters/slideMaster4.xml"/><Relationship Id="rId5" Type="http://schemas.microsoft.com/office/2007/relationships/hdphoto" Target="../media/hdphoto1.wdp"/><Relationship Id="rId4" Type="http://schemas.openxmlformats.org/officeDocument/2006/relationships/image" Target="../media/image9.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svg"/><Relationship Id="rId1" Type="http://schemas.openxmlformats.org/officeDocument/2006/relationships/slideMaster" Target="../slideMasters/slideMaster4.xml"/><Relationship Id="rId6" Type="http://schemas.microsoft.com/office/2007/relationships/hdphoto" Target="../media/hdphoto1.wdp"/><Relationship Id="rId5" Type="http://schemas.openxmlformats.org/officeDocument/2006/relationships/image" Target="../media/image9.png"/><Relationship Id="rId4" Type="http://schemas.openxmlformats.org/officeDocument/2006/relationships/image" Target="../media/image19.svg"/></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Master" Target="../slideMasters/slideMaster4.xml"/><Relationship Id="rId4" Type="http://schemas.microsoft.com/office/2007/relationships/hdphoto" Target="../media/hdphoto2.wdp"/></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6.png"/><Relationship Id="rId1" Type="http://schemas.openxmlformats.org/officeDocument/2006/relationships/slideMaster" Target="../slideMasters/slideMaster4.xml"/><Relationship Id="rId5" Type="http://schemas.microsoft.com/office/2007/relationships/hdphoto" Target="../media/hdphoto2.wdp"/><Relationship Id="rId4" Type="http://schemas.openxmlformats.org/officeDocument/2006/relationships/image" Target="../media/image25.pn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7.png"/><Relationship Id="rId1" Type="http://schemas.openxmlformats.org/officeDocument/2006/relationships/slideMaster" Target="../slideMasters/slideMaster4.xml"/><Relationship Id="rId4" Type="http://schemas.openxmlformats.org/officeDocument/2006/relationships/image" Target="../media/image11.pn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7.png"/><Relationship Id="rId1" Type="http://schemas.openxmlformats.org/officeDocument/2006/relationships/slideMaster" Target="../slideMasters/slideMaster4.xml"/><Relationship Id="rId4" Type="http://schemas.openxmlformats.org/officeDocument/2006/relationships/image" Target="../media/image11.pn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7.png"/><Relationship Id="rId1" Type="http://schemas.openxmlformats.org/officeDocument/2006/relationships/slideMaster" Target="../slideMasters/slideMaster4.xml"/><Relationship Id="rId4" Type="http://schemas.openxmlformats.org/officeDocument/2006/relationships/image" Target="../media/image11.pn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svg"/><Relationship Id="rId1" Type="http://schemas.openxmlformats.org/officeDocument/2006/relationships/slideMaster" Target="../slideMasters/slideMaster4.xml"/><Relationship Id="rId4" Type="http://schemas.openxmlformats.org/officeDocument/2006/relationships/image" Target="../media/image30.svg"/></Relationships>
</file>

<file path=ppt/slideLayouts/_rels/slideLayout4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Master" Target="../slideMasters/slideMaster4.xml"/><Relationship Id="rId6" Type="http://schemas.openxmlformats.org/officeDocument/2006/relationships/image" Target="../media/image19.svg"/><Relationship Id="rId5" Type="http://schemas.openxmlformats.org/officeDocument/2006/relationships/image" Target="../media/image23.svg"/><Relationship Id="rId4" Type="http://schemas.openxmlformats.org/officeDocument/2006/relationships/image" Target="../media/image22.svg"/></Relationships>
</file>

<file path=ppt/slideLayouts/_rels/slideLayout4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Master" Target="../slideMasters/slideMaster4.xml"/><Relationship Id="rId6" Type="http://schemas.openxmlformats.org/officeDocument/2006/relationships/image" Target="../media/image19.svg"/><Relationship Id="rId5" Type="http://schemas.openxmlformats.org/officeDocument/2006/relationships/image" Target="../media/image23.svg"/><Relationship Id="rId4" Type="http://schemas.openxmlformats.org/officeDocument/2006/relationships/image" Target="../media/image22.sv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 Id="rId6" Type="http://schemas.openxmlformats.org/officeDocument/2006/relationships/hyperlink" Target="mailto:corrections@axiommaths.com" TargetMode="External"/><Relationship Id="rId5" Type="http://schemas.openxmlformats.org/officeDocument/2006/relationships/hyperlink" Target="../Work%20in%20Progress/hub.axiommaths.com" TargetMode="External"/><Relationship Id="rId4" Type="http://schemas.openxmlformats.org/officeDocument/2006/relationships/image" Target="../media/image1.pn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 Id="rId6" Type="http://schemas.openxmlformats.org/officeDocument/2006/relationships/hyperlink" Target="mailto:corrections@axiommaths.com" TargetMode="External"/><Relationship Id="rId5" Type="http://schemas.openxmlformats.org/officeDocument/2006/relationships/hyperlink" Target="https://mesmesurveys.typeform.com/to/i5tZnhwx#user_id=xxxxx" TargetMode="External"/><Relationship Id="rId4" Type="http://schemas.openxmlformats.org/officeDocument/2006/relationships/image" Target="../media/image1.pn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21.svg"/><Relationship Id="rId1" Type="http://schemas.openxmlformats.org/officeDocument/2006/relationships/slideMaster" Target="../slideMasters/slideMaster5.xml"/><Relationship Id="rId5" Type="http://schemas.microsoft.com/office/2007/relationships/hdphoto" Target="../media/hdphoto1.wdp"/><Relationship Id="rId4" Type="http://schemas.openxmlformats.org/officeDocument/2006/relationships/image" Target="../media/image9.pn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svg"/><Relationship Id="rId1" Type="http://schemas.openxmlformats.org/officeDocument/2006/relationships/slideMaster" Target="../slideMasters/slideMaster5.xml"/><Relationship Id="rId6" Type="http://schemas.microsoft.com/office/2007/relationships/hdphoto" Target="../media/hdphoto1.wdp"/><Relationship Id="rId5" Type="http://schemas.openxmlformats.org/officeDocument/2006/relationships/image" Target="../media/image9.png"/><Relationship Id="rId4" Type="http://schemas.openxmlformats.org/officeDocument/2006/relationships/image" Target="../media/image19.svg"/></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Master" Target="../slideMasters/slideMaster5.xml"/><Relationship Id="rId4" Type="http://schemas.microsoft.com/office/2007/relationships/hdphoto" Target="../media/hdphoto2.wdp"/></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6.png"/><Relationship Id="rId1" Type="http://schemas.openxmlformats.org/officeDocument/2006/relationships/slideMaster" Target="../slideMasters/slideMaster5.xml"/><Relationship Id="rId5" Type="http://schemas.microsoft.com/office/2007/relationships/hdphoto" Target="../media/hdphoto2.wdp"/><Relationship Id="rId4" Type="http://schemas.openxmlformats.org/officeDocument/2006/relationships/image" Target="../media/image25.png"/></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7.png"/><Relationship Id="rId1" Type="http://schemas.openxmlformats.org/officeDocument/2006/relationships/slideMaster" Target="../slideMasters/slideMaster5.xml"/><Relationship Id="rId4" Type="http://schemas.openxmlformats.org/officeDocument/2006/relationships/image" Target="../media/image11.pn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7.png"/><Relationship Id="rId1" Type="http://schemas.openxmlformats.org/officeDocument/2006/relationships/slideMaster" Target="../slideMasters/slideMaster5.xml"/><Relationship Id="rId4" Type="http://schemas.openxmlformats.org/officeDocument/2006/relationships/image" Target="../media/image11.pn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7.png"/><Relationship Id="rId1" Type="http://schemas.openxmlformats.org/officeDocument/2006/relationships/slideMaster" Target="../slideMasters/slideMaster5.xml"/><Relationship Id="rId4" Type="http://schemas.openxmlformats.org/officeDocument/2006/relationships/image" Target="../media/image11.png"/></Relationships>
</file>

<file path=ppt/slideLayouts/_rels/slideLayout62.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34.svg"/><Relationship Id="rId2" Type="http://schemas.openxmlformats.org/officeDocument/2006/relationships/image" Target="../media/image9.png"/><Relationship Id="rId1" Type="http://schemas.openxmlformats.org/officeDocument/2006/relationships/slideMaster" Target="../slideMasters/slideMaster5.xml"/><Relationship Id="rId6" Type="http://schemas.openxmlformats.org/officeDocument/2006/relationships/image" Target="../media/image33.svg"/><Relationship Id="rId5" Type="http://schemas.openxmlformats.org/officeDocument/2006/relationships/image" Target="../media/image32.svg"/><Relationship Id="rId4" Type="http://schemas.openxmlformats.org/officeDocument/2006/relationships/image" Target="../media/image31.svg"/></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svg"/><Relationship Id="rId1" Type="http://schemas.openxmlformats.org/officeDocument/2006/relationships/slideMaster" Target="../slideMasters/slideMaster5.xml"/><Relationship Id="rId4" Type="http://schemas.openxmlformats.org/officeDocument/2006/relationships/image" Target="../media/image30.svg"/></Relationships>
</file>

<file path=ppt/slideLayouts/_rels/slideLayout6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Master" Target="../slideMasters/slideMaster5.xml"/><Relationship Id="rId6" Type="http://schemas.openxmlformats.org/officeDocument/2006/relationships/image" Target="../media/image19.svg"/><Relationship Id="rId5" Type="http://schemas.openxmlformats.org/officeDocument/2006/relationships/image" Target="../media/image23.svg"/><Relationship Id="rId4" Type="http://schemas.openxmlformats.org/officeDocument/2006/relationships/image" Target="../media/image2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_1 Titl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B74E1-1AE0-474C-55ED-677060E8A45D}"/>
              </a:ext>
            </a:extLst>
          </p:cNvPr>
          <p:cNvSpPr>
            <a:spLocks noGrp="1"/>
          </p:cNvSpPr>
          <p:nvPr>
            <p:ph type="ctrTitle" hasCustomPrompt="1"/>
          </p:nvPr>
        </p:nvSpPr>
        <p:spPr>
          <a:xfrm>
            <a:off x="1523998" y="2161716"/>
            <a:ext cx="5486401" cy="1230363"/>
          </a:xfrm>
        </p:spPr>
        <p:txBody>
          <a:bodyPr anchor="t">
            <a:normAutofit/>
          </a:bodyPr>
          <a:lstStyle>
            <a:lvl1pPr algn="l">
              <a:defRPr sz="4000">
                <a:latin typeface="+mj-lt"/>
              </a:defRPr>
            </a:lvl1pPr>
          </a:lstStyle>
          <a:p>
            <a:r>
              <a:rPr lang="en-US"/>
              <a:t>Block []</a:t>
            </a:r>
            <a:br>
              <a:rPr lang="en-US"/>
            </a:br>
            <a:r>
              <a:rPr lang="en-US"/>
              <a:t>Session []</a:t>
            </a:r>
          </a:p>
        </p:txBody>
      </p:sp>
      <p:sp>
        <p:nvSpPr>
          <p:cNvPr id="3" name="Subtitle 2">
            <a:extLst>
              <a:ext uri="{FF2B5EF4-FFF2-40B4-BE49-F238E27FC236}">
                <a16:creationId xmlns:a16="http://schemas.microsoft.com/office/drawing/2014/main" id="{8B93B9D5-245E-E1E5-EECF-E0EFA716F218}"/>
              </a:ext>
            </a:extLst>
          </p:cNvPr>
          <p:cNvSpPr>
            <a:spLocks noGrp="1"/>
          </p:cNvSpPr>
          <p:nvPr>
            <p:ph type="subTitle" idx="1" hasCustomPrompt="1"/>
          </p:nvPr>
        </p:nvSpPr>
        <p:spPr>
          <a:xfrm>
            <a:off x="1523998" y="3461657"/>
            <a:ext cx="5486402" cy="827315"/>
          </a:xfrm>
          <a:prstGeom prst="rect">
            <a:avLst/>
          </a:prstGeom>
        </p:spPr>
        <p:txBody>
          <a:bodyPr/>
          <a:lstStyle>
            <a:lvl1pPr marL="0" indent="0" algn="l">
              <a:buNone/>
              <a:defRPr sz="3200" b="0" i="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Session name </a:t>
            </a:r>
          </a:p>
        </p:txBody>
      </p:sp>
      <p:pic>
        <p:nvPicPr>
          <p:cNvPr id="7" name="Image" descr="Image">
            <a:extLst>
              <a:ext uri="{FF2B5EF4-FFF2-40B4-BE49-F238E27FC236}">
                <a16:creationId xmlns:a16="http://schemas.microsoft.com/office/drawing/2014/main" id="{9EE3F794-8A97-09E5-A341-0DAFAF5FD5F2}"/>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15164" y="725101"/>
            <a:ext cx="2337048" cy="759598"/>
          </a:xfrm>
          <a:prstGeom prst="rect">
            <a:avLst/>
          </a:prstGeom>
          <a:ln w="12700">
            <a:miter lim="400000"/>
          </a:ln>
        </p:spPr>
      </p:pic>
      <p:pic>
        <p:nvPicPr>
          <p:cNvPr id="8" name="Image" descr="Image">
            <a:extLst>
              <a:ext uri="{FF2B5EF4-FFF2-40B4-BE49-F238E27FC236}">
                <a16:creationId xmlns:a16="http://schemas.microsoft.com/office/drawing/2014/main" id="{5510ADC8-FCB6-A011-262D-AEA02041EAA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rot="10800000">
            <a:off x="-1" y="4069631"/>
            <a:ext cx="3089458" cy="2788369"/>
          </a:xfrm>
          <a:prstGeom prst="rect">
            <a:avLst/>
          </a:prstGeom>
          <a:ln w="12700">
            <a:miter lim="400000"/>
          </a:ln>
        </p:spPr>
      </p:pic>
      <p:pic>
        <p:nvPicPr>
          <p:cNvPr id="9" name="Image" descr="Image">
            <a:extLst>
              <a:ext uri="{FF2B5EF4-FFF2-40B4-BE49-F238E27FC236}">
                <a16:creationId xmlns:a16="http://schemas.microsoft.com/office/drawing/2014/main" id="{4307B9F6-0436-662A-226B-FC4189F52A3B}"/>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t="28300" r="10346"/>
          <a:stretch/>
        </p:blipFill>
        <p:spPr>
          <a:xfrm>
            <a:off x="7846679" y="0"/>
            <a:ext cx="4345321" cy="5259264"/>
          </a:xfrm>
          <a:prstGeom prst="rect">
            <a:avLst/>
          </a:prstGeom>
          <a:ln w="12700">
            <a:miter lim="400000"/>
          </a:ln>
        </p:spPr>
      </p:pic>
      <p:sp>
        <p:nvSpPr>
          <p:cNvPr id="4" name="Slide Number Placeholder 5">
            <a:extLst>
              <a:ext uri="{FF2B5EF4-FFF2-40B4-BE49-F238E27FC236}">
                <a16:creationId xmlns:a16="http://schemas.microsoft.com/office/drawing/2014/main" id="{9A1BC40C-63A0-F89B-2EC6-ED7DCCE3452B}"/>
              </a:ext>
            </a:extLst>
          </p:cNvPr>
          <p:cNvSpPr>
            <a:spLocks noGrp="1"/>
          </p:cNvSpPr>
          <p:nvPr>
            <p:ph type="sldNum" sz="quarter" idx="12"/>
          </p:nvPr>
        </p:nvSpPr>
        <p:spPr>
          <a:xfrm>
            <a:off x="11353800" y="6347641"/>
            <a:ext cx="455023" cy="365125"/>
          </a:xfrm>
        </p:spPr>
        <p:txBody>
          <a:bodyPr/>
          <a:lstStyle>
            <a:lvl1pPr>
              <a:defRPr b="1" i="0">
                <a:solidFill>
                  <a:schemeClr val="bg1"/>
                </a:solidFill>
              </a:defRPr>
            </a:lvl1pPr>
          </a:lstStyle>
          <a:p>
            <a:fld id="{35BC334B-5606-F640-9B65-DA4F71454EC0}" type="slidenum">
              <a:rPr lang="en-US" smtClean="0"/>
              <a:pPr/>
              <a:t>‹#›</a:t>
            </a:fld>
            <a:endParaRPr lang="en-US"/>
          </a:p>
        </p:txBody>
      </p:sp>
    </p:spTree>
    <p:extLst>
      <p:ext uri="{BB962C8B-B14F-4D97-AF65-F5344CB8AC3E}">
        <p14:creationId xmlns:p14="http://schemas.microsoft.com/office/powerpoint/2010/main" val="3984275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Thank You-Dark">
    <p:bg>
      <p:bgPr>
        <a:solidFill>
          <a:schemeClr val="tx1"/>
        </a:solidFill>
        <a:effectLst/>
      </p:bgPr>
    </p:bg>
    <p:spTree>
      <p:nvGrpSpPr>
        <p:cNvPr id="1" name=""/>
        <p:cNvGrpSpPr/>
        <p:nvPr/>
      </p:nvGrpSpPr>
      <p:grpSpPr>
        <a:xfrm>
          <a:off x="0" y="0"/>
          <a:ext cx="0" cy="0"/>
          <a:chOff x="0" y="0"/>
          <a:chExt cx="0" cy="0"/>
        </a:xfrm>
      </p:grpSpPr>
      <p:pic>
        <p:nvPicPr>
          <p:cNvPr id="10" name="Image" descr="Image">
            <a:extLst>
              <a:ext uri="{FF2B5EF4-FFF2-40B4-BE49-F238E27FC236}">
                <a16:creationId xmlns:a16="http://schemas.microsoft.com/office/drawing/2014/main" id="{0CB5DBC9-61B6-B6A7-9DFD-B229CB681E07}"/>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rot="10800000">
            <a:off x="-1" y="4859748"/>
            <a:ext cx="3746986" cy="1998253"/>
          </a:xfrm>
          <a:prstGeom prst="rect">
            <a:avLst/>
          </a:prstGeom>
          <a:ln w="12700">
            <a:miter lim="400000"/>
          </a:ln>
        </p:spPr>
      </p:pic>
      <p:sp>
        <p:nvSpPr>
          <p:cNvPr id="4" name="Date Placeholder 3" hidden="1">
            <a:extLst>
              <a:ext uri="{FF2B5EF4-FFF2-40B4-BE49-F238E27FC236}">
                <a16:creationId xmlns:a16="http://schemas.microsoft.com/office/drawing/2014/main" id="{99705314-19A9-46AE-758D-AFF48B667981}"/>
              </a:ext>
            </a:extLst>
          </p:cNvPr>
          <p:cNvSpPr>
            <a:spLocks noGrp="1"/>
          </p:cNvSpPr>
          <p:nvPr>
            <p:ph type="dt" sz="half" idx="10"/>
          </p:nvPr>
        </p:nvSpPr>
        <p:spPr>
          <a:xfrm>
            <a:off x="1523999" y="4478519"/>
            <a:ext cx="2684417" cy="365125"/>
          </a:xfrm>
          <a:prstGeom prst="rect">
            <a:avLst/>
          </a:prstGeom>
        </p:spPr>
        <p:txBody>
          <a:bodyPr/>
          <a:lstStyle>
            <a:lvl1pPr>
              <a:defRPr b="0" i="0"/>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E939CB08-C2BC-4474-94E2-0F06873B7827}" type="datetime1">
              <a:rPr kumimoji="0" lang="en-US" sz="1800" b="0" i="0" u="none" strike="noStrike" kern="1200" cap="none" spc="0" normalizeH="0" baseline="0" noProof="0" smtClean="0">
                <a:ln>
                  <a:noFill/>
                </a:ln>
                <a:solidFill>
                  <a:srgbClr val="231F1F"/>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7/6/26</a:t>
            </a:fld>
            <a:endParaRPr kumimoji="0" lang="en-US" sz="1800" b="0" i="0" u="none" strike="noStrike" kern="1200" cap="none" spc="0" normalizeH="0" baseline="0" noProof="0">
              <a:ln>
                <a:noFill/>
              </a:ln>
              <a:solidFill>
                <a:srgbClr val="231F1F"/>
              </a:solidFill>
              <a:effectLst/>
              <a:uLnTx/>
              <a:uFillTx/>
              <a:latin typeface="Arial"/>
              <a:ea typeface="+mn-ea"/>
              <a:cs typeface="+mn-cs"/>
            </a:endParaRPr>
          </a:p>
        </p:txBody>
      </p:sp>
      <p:pic>
        <p:nvPicPr>
          <p:cNvPr id="7" name="Image" descr="Image">
            <a:extLst>
              <a:ext uri="{FF2B5EF4-FFF2-40B4-BE49-F238E27FC236}">
                <a16:creationId xmlns:a16="http://schemas.microsoft.com/office/drawing/2014/main" id="{EA33B318-81CB-10B7-C165-F97ACFC8BD69}"/>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b="-2"/>
          <a:stretch/>
        </p:blipFill>
        <p:spPr>
          <a:xfrm>
            <a:off x="8955031" y="0"/>
            <a:ext cx="3236969" cy="2518101"/>
          </a:xfrm>
          <a:prstGeom prst="rect">
            <a:avLst/>
          </a:prstGeom>
          <a:ln w="12700">
            <a:miter lim="400000"/>
          </a:ln>
        </p:spPr>
      </p:pic>
      <p:pic>
        <p:nvPicPr>
          <p:cNvPr id="2" name="Image" descr="Image">
            <a:extLst>
              <a:ext uri="{FF2B5EF4-FFF2-40B4-BE49-F238E27FC236}">
                <a16:creationId xmlns:a16="http://schemas.microsoft.com/office/drawing/2014/main" id="{0C3B0034-C87F-438B-7C0E-F85CF2B5247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15164" y="725101"/>
            <a:ext cx="2337048" cy="759598"/>
          </a:xfrm>
          <a:prstGeom prst="rect">
            <a:avLst/>
          </a:prstGeom>
          <a:ln w="12700">
            <a:miter lim="400000"/>
          </a:ln>
        </p:spPr>
      </p:pic>
      <p:sp>
        <p:nvSpPr>
          <p:cNvPr id="3" name="Slide Number Placeholder 5">
            <a:extLst>
              <a:ext uri="{FF2B5EF4-FFF2-40B4-BE49-F238E27FC236}">
                <a16:creationId xmlns:a16="http://schemas.microsoft.com/office/drawing/2014/main" id="{AF1FB531-DCE7-8FE5-8CC1-4ADDE52CC7F8}"/>
              </a:ext>
            </a:extLst>
          </p:cNvPr>
          <p:cNvSpPr>
            <a:spLocks noGrp="1"/>
          </p:cNvSpPr>
          <p:nvPr>
            <p:ph type="sldNum" sz="quarter" idx="12"/>
          </p:nvPr>
        </p:nvSpPr>
        <p:spPr>
          <a:xfrm>
            <a:off x="11353800" y="6347641"/>
            <a:ext cx="455023" cy="365125"/>
          </a:xfrm>
        </p:spPr>
        <p:txBody>
          <a:bodyPr/>
          <a:lstStyle>
            <a:lvl1pPr>
              <a:defRPr b="1" i="0">
                <a:solidFill>
                  <a:schemeClr val="bg1"/>
                </a:solidFill>
              </a:defRPr>
            </a:lvl1pPr>
          </a:lstStyle>
          <a:p>
            <a:pPr>
              <a:defRPr/>
            </a:pPr>
            <a:fld id="{35BC334B-5606-F640-9B65-DA4F71454EC0}" type="slidenum">
              <a:rPr lang="en-US" smtClean="0"/>
              <a:pPr>
                <a:defRPr/>
              </a:pPr>
              <a:t>‹#›</a:t>
            </a:fld>
            <a:endParaRPr lang="en-US"/>
          </a:p>
        </p:txBody>
      </p:sp>
    </p:spTree>
    <p:extLst>
      <p:ext uri="{BB962C8B-B14F-4D97-AF65-F5344CB8AC3E}">
        <p14:creationId xmlns:p14="http://schemas.microsoft.com/office/powerpoint/2010/main" val="2161892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2 ABC">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FDE29CE-E847-3873-68C5-4C980B5F54A5}"/>
              </a:ext>
            </a:extLst>
          </p:cNvPr>
          <p:cNvSpPr txBox="1"/>
          <p:nvPr/>
        </p:nvSpPr>
        <p:spPr>
          <a:xfrm>
            <a:off x="522423" y="352063"/>
            <a:ext cx="6035627" cy="707886"/>
          </a:xfrm>
          <a:prstGeom prst="rect">
            <a:avLst/>
          </a:prstGeom>
          <a:noFill/>
        </p:spPr>
        <p:txBody>
          <a:bodyPr wrap="none" rtlCol="0">
            <a:spAutoFit/>
          </a:bodyPr>
          <a:lstStyle/>
          <a:p>
            <a:r>
              <a:rPr kumimoji="0" lang="en-US" sz="4000" b="1" i="0" u="none" strike="noStrike" kern="1200" cap="none" spc="0" normalizeH="0" baseline="0" noProof="0">
                <a:ln>
                  <a:noFill/>
                </a:ln>
                <a:solidFill>
                  <a:srgbClr val="AA18FE"/>
                </a:solidFill>
                <a:effectLst/>
                <a:uLnTx/>
                <a:uFillTx/>
                <a:latin typeface="Georgia" panose="02040502050405020303" pitchFamily="18" charset="0"/>
                <a:ea typeface="+mj-ea"/>
                <a:cs typeface="+mj-cs"/>
              </a:rPr>
              <a:t>The ABC of mentoring</a:t>
            </a:r>
            <a:endParaRPr lang="en-GB"/>
          </a:p>
        </p:txBody>
      </p:sp>
      <p:sp>
        <p:nvSpPr>
          <p:cNvPr id="9" name="Content Placeholder 2">
            <a:extLst>
              <a:ext uri="{FF2B5EF4-FFF2-40B4-BE49-F238E27FC236}">
                <a16:creationId xmlns:a16="http://schemas.microsoft.com/office/drawing/2014/main" id="{5FED33BC-C9F3-E375-A76F-BA48BAF7502A}"/>
              </a:ext>
            </a:extLst>
          </p:cNvPr>
          <p:cNvSpPr txBox="1">
            <a:spLocks/>
          </p:cNvSpPr>
          <p:nvPr/>
        </p:nvSpPr>
        <p:spPr>
          <a:xfrm>
            <a:off x="1787473" y="1592177"/>
            <a:ext cx="3435926" cy="1245236"/>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b="1">
                <a:solidFill>
                  <a:schemeClr val="tx2"/>
                </a:solidFill>
                <a:latin typeface="+mn-lt"/>
              </a:rPr>
              <a:t>Advance plan</a:t>
            </a:r>
          </a:p>
        </p:txBody>
      </p:sp>
      <p:sp>
        <p:nvSpPr>
          <p:cNvPr id="13" name="TextBox 12">
            <a:extLst>
              <a:ext uri="{FF2B5EF4-FFF2-40B4-BE49-F238E27FC236}">
                <a16:creationId xmlns:a16="http://schemas.microsoft.com/office/drawing/2014/main" id="{30E64D5C-7FAA-F202-4E39-22017D386CF9}"/>
              </a:ext>
            </a:extLst>
          </p:cNvPr>
          <p:cNvSpPr txBox="1"/>
          <p:nvPr/>
        </p:nvSpPr>
        <p:spPr>
          <a:xfrm>
            <a:off x="1787473" y="1984249"/>
            <a:ext cx="8046967" cy="923330"/>
          </a:xfrm>
          <a:prstGeom prst="rect">
            <a:avLst/>
          </a:prstGeom>
          <a:noFill/>
        </p:spPr>
        <p:txBody>
          <a:bodyPr wrap="square">
            <a:spAutoFit/>
          </a:bodyPr>
          <a:lstStyle/>
          <a:p>
            <a:pPr marL="342900" lvl="0" indent="-342900">
              <a:buFont typeface="Arial" panose="020B0604020202020204" pitchFamily="34" charset="0"/>
              <a:buChar char="•"/>
            </a:pPr>
            <a:r>
              <a:rPr lang="en-GB" sz="1800" b="0">
                <a:solidFill>
                  <a:schemeClr val="tx1"/>
                </a:solidFill>
                <a:latin typeface="+mn-lt"/>
              </a:rPr>
              <a:t>Tackle the problems yourself and experience</a:t>
            </a:r>
            <a:r>
              <a:rPr lang="en-GB" sz="1800" b="0" baseline="0">
                <a:solidFill>
                  <a:schemeClr val="tx1"/>
                </a:solidFill>
                <a:latin typeface="+mn-lt"/>
              </a:rPr>
              <a:t> the productive struggle</a:t>
            </a:r>
            <a:endParaRPr lang="en-GB" sz="1800" b="0">
              <a:solidFill>
                <a:schemeClr val="tx1"/>
              </a:solidFill>
              <a:latin typeface="+mn-lt"/>
            </a:endParaRPr>
          </a:p>
          <a:p>
            <a:pPr marL="342900" lvl="0" indent="-342900">
              <a:buFont typeface="Arial" panose="020B0604020202020204" pitchFamily="34" charset="0"/>
              <a:buChar char="•"/>
            </a:pPr>
            <a:r>
              <a:rPr lang="en-GB" sz="1800" b="0">
                <a:solidFill>
                  <a:schemeClr val="tx1"/>
                </a:solidFill>
                <a:latin typeface="+mn-lt"/>
                <a:ea typeface="+mn-lt"/>
                <a:cs typeface="+mn-lt"/>
              </a:rPr>
              <a:t>Consider what the</a:t>
            </a:r>
            <a:r>
              <a:rPr lang="en-GB" sz="1800" b="0" baseline="0">
                <a:solidFill>
                  <a:schemeClr val="tx1"/>
                </a:solidFill>
                <a:latin typeface="+mn-lt"/>
                <a:ea typeface="+mn-lt"/>
                <a:cs typeface="+mn-lt"/>
              </a:rPr>
              <a:t> mathematicians will do, say and ask</a:t>
            </a:r>
          </a:p>
          <a:p>
            <a:pPr marL="342900" lvl="0" indent="-342900">
              <a:buFont typeface="Arial" panose="020B0604020202020204" pitchFamily="34" charset="0"/>
              <a:buChar char="•"/>
            </a:pPr>
            <a:r>
              <a:rPr lang="en-GB" sz="1800" b="0" baseline="0">
                <a:solidFill>
                  <a:schemeClr val="tx1"/>
                </a:solidFill>
                <a:latin typeface="+mn-lt"/>
                <a:ea typeface="+mn-lt"/>
                <a:cs typeface="+mn-lt"/>
              </a:rPr>
              <a:t>Read through the mentor notes and watch the accompanying videos</a:t>
            </a:r>
            <a:endParaRPr lang="en-GB" sz="1800" b="0">
              <a:solidFill>
                <a:schemeClr val="tx1"/>
              </a:solidFill>
              <a:latin typeface="+mn-lt"/>
              <a:ea typeface="+mn-lt"/>
              <a:cs typeface="+mn-lt"/>
            </a:endParaRPr>
          </a:p>
        </p:txBody>
      </p:sp>
      <p:sp>
        <p:nvSpPr>
          <p:cNvPr id="14" name="TextBox 13">
            <a:extLst>
              <a:ext uri="{FF2B5EF4-FFF2-40B4-BE49-F238E27FC236}">
                <a16:creationId xmlns:a16="http://schemas.microsoft.com/office/drawing/2014/main" id="{FC0B7F01-8D0C-3901-1595-A2BF7DED4205}"/>
              </a:ext>
            </a:extLst>
          </p:cNvPr>
          <p:cNvSpPr txBox="1"/>
          <p:nvPr/>
        </p:nvSpPr>
        <p:spPr>
          <a:xfrm>
            <a:off x="3270387" y="2917602"/>
            <a:ext cx="7120890" cy="523220"/>
          </a:xfrm>
          <a:prstGeom prst="rect">
            <a:avLst/>
          </a:prstGeom>
          <a:noFill/>
        </p:spPr>
        <p:txBody>
          <a:bodyPr wrap="square">
            <a:spAutoFit/>
          </a:bodyPr>
          <a:lstStyle/>
          <a:p>
            <a:pPr marL="0" indent="0">
              <a:buNone/>
            </a:pPr>
            <a:r>
              <a:rPr lang="en-GB" sz="2800" b="1">
                <a:solidFill>
                  <a:schemeClr val="tx2"/>
                </a:solidFill>
                <a:latin typeface="+mn-lt"/>
              </a:rPr>
              <a:t>Bring out the maths from them</a:t>
            </a:r>
          </a:p>
        </p:txBody>
      </p:sp>
      <p:sp>
        <p:nvSpPr>
          <p:cNvPr id="15" name="TextBox 14">
            <a:extLst>
              <a:ext uri="{FF2B5EF4-FFF2-40B4-BE49-F238E27FC236}">
                <a16:creationId xmlns:a16="http://schemas.microsoft.com/office/drawing/2014/main" id="{2BF28937-2002-2032-2118-13C92A2BD42E}"/>
              </a:ext>
            </a:extLst>
          </p:cNvPr>
          <p:cNvSpPr txBox="1"/>
          <p:nvPr/>
        </p:nvSpPr>
        <p:spPr>
          <a:xfrm>
            <a:off x="3270387" y="3383761"/>
            <a:ext cx="8103203" cy="1200329"/>
          </a:xfrm>
          <a:prstGeom prst="rect">
            <a:avLst/>
          </a:prstGeom>
          <a:noFill/>
        </p:spPr>
        <p:txBody>
          <a:bodyPr wrap="square">
            <a:spAutoFit/>
          </a:bodyPr>
          <a:lstStyle/>
          <a:p>
            <a:pPr marL="342900" lvl="0" indent="-342900">
              <a:buFont typeface="Arial" panose="020B0604020202020204" pitchFamily="34" charset="0"/>
              <a:buChar char="•"/>
            </a:pPr>
            <a:r>
              <a:rPr lang="en-GB" sz="1800" b="0">
                <a:solidFill>
                  <a:schemeClr val="tx1"/>
                </a:solidFill>
                <a:latin typeface="+mn-lt"/>
              </a:rPr>
              <a:t>Ask questions</a:t>
            </a:r>
            <a:r>
              <a:rPr lang="en-GB" sz="1800" b="0" baseline="0">
                <a:solidFill>
                  <a:schemeClr val="tx1"/>
                </a:solidFill>
                <a:latin typeface="+mn-lt"/>
              </a:rPr>
              <a:t> to extend their mathematical thinking</a:t>
            </a:r>
          </a:p>
          <a:p>
            <a:pPr marL="342900" lvl="0" indent="-342900">
              <a:buFont typeface="Arial" panose="020B0604020202020204" pitchFamily="34" charset="0"/>
              <a:buChar char="•"/>
            </a:pPr>
            <a:r>
              <a:rPr lang="en-GB" sz="1800" b="0">
                <a:solidFill>
                  <a:schemeClr val="tx1"/>
                </a:solidFill>
                <a:latin typeface="+mn-lt"/>
              </a:rPr>
              <a:t>Introduce</a:t>
            </a:r>
            <a:r>
              <a:rPr lang="en-GB" sz="1800" b="0" baseline="0">
                <a:solidFill>
                  <a:schemeClr val="tx1"/>
                </a:solidFill>
                <a:latin typeface="+mn-lt"/>
              </a:rPr>
              <a:t> representations to expose the mathematical structure</a:t>
            </a:r>
            <a:endParaRPr lang="en-GB" sz="1800" b="0">
              <a:solidFill>
                <a:schemeClr val="tx1"/>
              </a:solidFill>
              <a:latin typeface="+mn-lt"/>
            </a:endParaRPr>
          </a:p>
          <a:p>
            <a:pPr marL="342900" lvl="0" indent="-342900">
              <a:buFont typeface="Arial" panose="020B0604020202020204" pitchFamily="34" charset="0"/>
              <a:buChar char="•"/>
            </a:pPr>
            <a:r>
              <a:rPr lang="en-GB" sz="1800" b="0">
                <a:solidFill>
                  <a:schemeClr val="tx1"/>
                </a:solidFill>
                <a:latin typeface="+mn-lt"/>
              </a:rPr>
              <a:t>…but give them space to be adventurous. Pause</a:t>
            </a:r>
            <a:r>
              <a:rPr lang="en-GB" sz="1800" b="0" baseline="0">
                <a:solidFill>
                  <a:schemeClr val="tx1"/>
                </a:solidFill>
                <a:latin typeface="+mn-lt"/>
              </a:rPr>
              <a:t>, wait and watch what they do. Get everyone used to an unawkward silence.</a:t>
            </a:r>
            <a:endParaRPr lang="en-GB" sz="1800" b="0">
              <a:solidFill>
                <a:schemeClr val="tx1"/>
              </a:solidFill>
              <a:latin typeface="+mn-lt"/>
            </a:endParaRPr>
          </a:p>
        </p:txBody>
      </p:sp>
      <p:sp>
        <p:nvSpPr>
          <p:cNvPr id="16" name="TextBox 15">
            <a:extLst>
              <a:ext uri="{FF2B5EF4-FFF2-40B4-BE49-F238E27FC236}">
                <a16:creationId xmlns:a16="http://schemas.microsoft.com/office/drawing/2014/main" id="{5012DDF4-B7E4-54C9-615A-DF7DE3DD1DB5}"/>
              </a:ext>
            </a:extLst>
          </p:cNvPr>
          <p:cNvSpPr txBox="1"/>
          <p:nvPr/>
        </p:nvSpPr>
        <p:spPr>
          <a:xfrm>
            <a:off x="1787473" y="4661297"/>
            <a:ext cx="7120890" cy="523220"/>
          </a:xfrm>
          <a:prstGeom prst="rect">
            <a:avLst/>
          </a:prstGeom>
          <a:noFill/>
        </p:spPr>
        <p:txBody>
          <a:bodyPr wrap="square">
            <a:spAutoFit/>
          </a:bodyPr>
          <a:lstStyle/>
          <a:p>
            <a:pPr marL="0" indent="0">
              <a:buNone/>
            </a:pPr>
            <a:r>
              <a:rPr lang="en-GB" sz="2800" b="1">
                <a:solidFill>
                  <a:schemeClr val="tx2"/>
                </a:solidFill>
                <a:latin typeface="+mn-lt"/>
              </a:rPr>
              <a:t>Catalyse conversations</a:t>
            </a:r>
            <a:r>
              <a:rPr lang="en-GB" sz="2800" b="1" baseline="0">
                <a:solidFill>
                  <a:schemeClr val="tx2"/>
                </a:solidFill>
                <a:latin typeface="+mn-lt"/>
              </a:rPr>
              <a:t> </a:t>
            </a:r>
            <a:endParaRPr lang="en-GB" sz="2800" b="1">
              <a:solidFill>
                <a:schemeClr val="tx2"/>
              </a:solidFill>
              <a:latin typeface="+mn-lt"/>
            </a:endParaRPr>
          </a:p>
        </p:txBody>
      </p:sp>
      <p:sp>
        <p:nvSpPr>
          <p:cNvPr id="17" name="TextBox 16">
            <a:extLst>
              <a:ext uri="{FF2B5EF4-FFF2-40B4-BE49-F238E27FC236}">
                <a16:creationId xmlns:a16="http://schemas.microsoft.com/office/drawing/2014/main" id="{C6B255D1-64EB-813A-E948-CE1ABF8F9FC6}"/>
              </a:ext>
            </a:extLst>
          </p:cNvPr>
          <p:cNvSpPr txBox="1"/>
          <p:nvPr/>
        </p:nvSpPr>
        <p:spPr>
          <a:xfrm>
            <a:off x="1787473" y="5184517"/>
            <a:ext cx="8861818" cy="1200329"/>
          </a:xfrm>
          <a:prstGeom prst="rect">
            <a:avLst/>
          </a:prstGeom>
          <a:noFill/>
        </p:spPr>
        <p:txBody>
          <a:bodyPr wrap="square">
            <a:spAutoFit/>
          </a:bodyPr>
          <a:lstStyle/>
          <a:p>
            <a:pPr marL="285750" lvl="0" indent="-285750">
              <a:buFont typeface="Arial" panose="020B0604020202020204" pitchFamily="34" charset="0"/>
              <a:buChar char="•"/>
            </a:pPr>
            <a:r>
              <a:rPr lang="en-GB" sz="1800" b="0">
                <a:solidFill>
                  <a:schemeClr val="tx1"/>
                </a:solidFill>
                <a:latin typeface="+mn-lt"/>
              </a:rPr>
              <a:t>Sometimes</a:t>
            </a:r>
            <a:r>
              <a:rPr lang="en-GB" sz="1800" b="0" baseline="0">
                <a:solidFill>
                  <a:schemeClr val="tx1"/>
                </a:solidFill>
                <a:latin typeface="+mn-lt"/>
              </a:rPr>
              <a:t> individually, sometimes collectively</a:t>
            </a:r>
          </a:p>
          <a:p>
            <a:pPr marL="285750" lvl="0" indent="-285750">
              <a:buFont typeface="Arial" panose="020B0604020202020204" pitchFamily="34" charset="0"/>
              <a:buChar char="•"/>
            </a:pPr>
            <a:r>
              <a:rPr lang="en-GB" sz="1800" b="0" baseline="0">
                <a:solidFill>
                  <a:schemeClr val="tx1"/>
                </a:solidFill>
                <a:latin typeface="+mn-lt"/>
              </a:rPr>
              <a:t>Model and a</a:t>
            </a:r>
            <a:r>
              <a:rPr lang="en-GB" sz="1800" b="0">
                <a:solidFill>
                  <a:schemeClr val="tx1"/>
                </a:solidFill>
                <a:latin typeface="+mn-lt"/>
              </a:rPr>
              <a:t>sk</a:t>
            </a:r>
            <a:r>
              <a:rPr lang="en-GB" sz="1800" b="0" baseline="0">
                <a:solidFill>
                  <a:schemeClr val="tx1"/>
                </a:solidFill>
                <a:latin typeface="+mn-lt"/>
              </a:rPr>
              <a:t> for precise mathematical vocabulary</a:t>
            </a:r>
          </a:p>
          <a:p>
            <a:pPr marL="285750" lvl="0" indent="-285750">
              <a:buFont typeface="Arial" panose="020B0604020202020204" pitchFamily="34" charset="0"/>
              <a:buChar char="•"/>
            </a:pPr>
            <a:r>
              <a:rPr lang="en-GB" sz="1800" b="0" baseline="0">
                <a:solidFill>
                  <a:schemeClr val="tx1"/>
                </a:solidFill>
                <a:latin typeface="+mn-lt"/>
              </a:rPr>
              <a:t>Help them to help each other</a:t>
            </a:r>
          </a:p>
          <a:p>
            <a:pPr marL="285750" lvl="0" indent="-285750">
              <a:buFont typeface="Arial" panose="020B0604020202020204" pitchFamily="34" charset="0"/>
              <a:buChar char="•"/>
            </a:pPr>
            <a:r>
              <a:rPr lang="en-GB" sz="1800" b="0" baseline="0">
                <a:solidFill>
                  <a:schemeClr val="tx1"/>
                </a:solidFill>
                <a:latin typeface="+mn-lt"/>
              </a:rPr>
              <a:t>No child left behind on the mountainside</a:t>
            </a:r>
          </a:p>
        </p:txBody>
      </p:sp>
      <p:sp>
        <p:nvSpPr>
          <p:cNvPr id="4" name="Speech Bubble: Rectangle with Corners Rounded 3">
            <a:extLst>
              <a:ext uri="{FF2B5EF4-FFF2-40B4-BE49-F238E27FC236}">
                <a16:creationId xmlns:a16="http://schemas.microsoft.com/office/drawing/2014/main" id="{D73F0C9C-1EE3-1A6A-5339-7625BCC97139}"/>
              </a:ext>
            </a:extLst>
          </p:cNvPr>
          <p:cNvSpPr/>
          <p:nvPr/>
        </p:nvSpPr>
        <p:spPr>
          <a:xfrm>
            <a:off x="522423" y="3099939"/>
            <a:ext cx="2176255" cy="595800"/>
          </a:xfrm>
          <a:prstGeom prst="wedgeRoundRectCallout">
            <a:avLst>
              <a:gd name="adj1" fmla="val 73021"/>
              <a:gd name="adj2" fmla="val 23959"/>
              <a:gd name="adj3" fmla="val 16667"/>
            </a:avLst>
          </a:prstGeom>
          <a:solidFill>
            <a:schemeClr val="tx2"/>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a:t>What’s the same, what’s different?</a:t>
            </a:r>
          </a:p>
        </p:txBody>
      </p:sp>
      <p:sp>
        <p:nvSpPr>
          <p:cNvPr id="11" name="Speech Bubble: Rectangle with Corners Rounded 10">
            <a:extLst>
              <a:ext uri="{FF2B5EF4-FFF2-40B4-BE49-F238E27FC236}">
                <a16:creationId xmlns:a16="http://schemas.microsoft.com/office/drawing/2014/main" id="{5F0C1438-298D-8795-2977-AC69317D9140}"/>
              </a:ext>
            </a:extLst>
          </p:cNvPr>
          <p:cNvSpPr/>
          <p:nvPr/>
        </p:nvSpPr>
        <p:spPr>
          <a:xfrm>
            <a:off x="7301501" y="4632347"/>
            <a:ext cx="1801352" cy="693927"/>
          </a:xfrm>
          <a:prstGeom prst="wedgeRoundRectCallout">
            <a:avLst>
              <a:gd name="adj1" fmla="val -48240"/>
              <a:gd name="adj2" fmla="val 67655"/>
              <a:gd name="adj3" fmla="val 16667"/>
            </a:avLst>
          </a:prstGeom>
          <a:solidFill>
            <a:schemeClr val="tx2"/>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a:t>Are you sure? Convince me.</a:t>
            </a:r>
          </a:p>
        </p:txBody>
      </p:sp>
      <p:sp>
        <p:nvSpPr>
          <p:cNvPr id="12" name="Speech Bubble: Rectangle with Corners Rounded 11">
            <a:extLst>
              <a:ext uri="{FF2B5EF4-FFF2-40B4-BE49-F238E27FC236}">
                <a16:creationId xmlns:a16="http://schemas.microsoft.com/office/drawing/2014/main" id="{DC2DCCFC-FAEC-1901-962A-34FF5B0B30B6}"/>
              </a:ext>
            </a:extLst>
          </p:cNvPr>
          <p:cNvSpPr/>
          <p:nvPr/>
        </p:nvSpPr>
        <p:spPr>
          <a:xfrm>
            <a:off x="9236284" y="4632347"/>
            <a:ext cx="1668053" cy="693927"/>
          </a:xfrm>
          <a:prstGeom prst="wedgeRoundRectCallout">
            <a:avLst>
              <a:gd name="adj1" fmla="val -57341"/>
              <a:gd name="adj2" fmla="val 86811"/>
              <a:gd name="adj3" fmla="val 16667"/>
            </a:avLst>
          </a:prstGeom>
          <a:solidFill>
            <a:schemeClr val="tx2"/>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a:t>Agree or challenge?</a:t>
            </a:r>
          </a:p>
        </p:txBody>
      </p:sp>
      <p:sp>
        <p:nvSpPr>
          <p:cNvPr id="18" name="Speech Bubble: Rectangle with Corners Rounded 17">
            <a:extLst>
              <a:ext uri="{FF2B5EF4-FFF2-40B4-BE49-F238E27FC236}">
                <a16:creationId xmlns:a16="http://schemas.microsoft.com/office/drawing/2014/main" id="{B1DA4875-737A-F081-C1F6-ED6344295F81}"/>
              </a:ext>
            </a:extLst>
          </p:cNvPr>
          <p:cNvSpPr/>
          <p:nvPr/>
        </p:nvSpPr>
        <p:spPr>
          <a:xfrm>
            <a:off x="7617799" y="5688835"/>
            <a:ext cx="3286538" cy="640319"/>
          </a:xfrm>
          <a:prstGeom prst="wedgeRoundRectCallout">
            <a:avLst>
              <a:gd name="adj1" fmla="val -56938"/>
              <a:gd name="adj2" fmla="val -18973"/>
              <a:gd name="adj3" fmla="val 16667"/>
            </a:avLst>
          </a:prstGeom>
          <a:solidFill>
            <a:schemeClr val="tx2"/>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a:t>What</a:t>
            </a:r>
            <a:r>
              <a:rPr lang="en-GB" sz="1600" b="1" baseline="0"/>
              <a:t> is the correct mathematical term for that?</a:t>
            </a:r>
            <a:endParaRPr lang="en-GB" sz="1600" b="1"/>
          </a:p>
        </p:txBody>
      </p:sp>
      <p:sp>
        <p:nvSpPr>
          <p:cNvPr id="19" name="Speech Bubble: Rectangle with Corners Rounded 18">
            <a:extLst>
              <a:ext uri="{FF2B5EF4-FFF2-40B4-BE49-F238E27FC236}">
                <a16:creationId xmlns:a16="http://schemas.microsoft.com/office/drawing/2014/main" id="{5FBFEEA6-9FDB-B8BC-B94B-C643C37930E8}"/>
              </a:ext>
            </a:extLst>
          </p:cNvPr>
          <p:cNvSpPr/>
          <p:nvPr/>
        </p:nvSpPr>
        <p:spPr>
          <a:xfrm>
            <a:off x="7388486" y="1451251"/>
            <a:ext cx="3236969" cy="432861"/>
          </a:xfrm>
          <a:prstGeom prst="wedgeRoundRectCallout">
            <a:avLst>
              <a:gd name="adj1" fmla="val 7020"/>
              <a:gd name="adj2" fmla="val 130021"/>
              <a:gd name="adj3" fmla="val 16667"/>
            </a:avLst>
          </a:prstGeom>
          <a:solidFill>
            <a:schemeClr val="tx2"/>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a:t>What are the misconceptions?</a:t>
            </a:r>
          </a:p>
        </p:txBody>
      </p:sp>
      <p:pic>
        <p:nvPicPr>
          <p:cNvPr id="20" name="Graphic 19" descr="Questions with solid fill">
            <a:extLst>
              <a:ext uri="{FF2B5EF4-FFF2-40B4-BE49-F238E27FC236}">
                <a16:creationId xmlns:a16="http://schemas.microsoft.com/office/drawing/2014/main" id="{85C24201-E57C-8BC7-53C6-415AEB8012D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9621078" y="2942684"/>
            <a:ext cx="785640" cy="785640"/>
          </a:xfrm>
          <a:prstGeom prst="rect">
            <a:avLst/>
          </a:prstGeom>
        </p:spPr>
      </p:pic>
      <p:pic>
        <p:nvPicPr>
          <p:cNvPr id="21" name="Graphic 20" descr="Chat with solid fill">
            <a:extLst>
              <a:ext uri="{FF2B5EF4-FFF2-40B4-BE49-F238E27FC236}">
                <a16:creationId xmlns:a16="http://schemas.microsoft.com/office/drawing/2014/main" id="{8D4C93A2-98AC-B226-185D-CC4C40EED86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083971" y="4575053"/>
            <a:ext cx="781070" cy="781070"/>
          </a:xfrm>
          <a:prstGeom prst="rect">
            <a:avLst/>
          </a:prstGeom>
        </p:spPr>
      </p:pic>
      <p:pic>
        <p:nvPicPr>
          <p:cNvPr id="22" name="Graphic 21" descr="List with solid fill">
            <a:extLst>
              <a:ext uri="{FF2B5EF4-FFF2-40B4-BE49-F238E27FC236}">
                <a16:creationId xmlns:a16="http://schemas.microsoft.com/office/drawing/2014/main" id="{EA64ADA5-69EA-1997-7678-BE3CF039715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083971" y="1376602"/>
            <a:ext cx="834127" cy="834127"/>
          </a:xfrm>
          <a:prstGeom prst="rect">
            <a:avLst/>
          </a:prstGeom>
        </p:spPr>
      </p:pic>
      <p:sp>
        <p:nvSpPr>
          <p:cNvPr id="23" name="Speech Bubble: Rectangle with Corners Rounded 22">
            <a:extLst>
              <a:ext uri="{FF2B5EF4-FFF2-40B4-BE49-F238E27FC236}">
                <a16:creationId xmlns:a16="http://schemas.microsoft.com/office/drawing/2014/main" id="{33C04F71-810C-68A9-BBA9-727403497B9A}"/>
              </a:ext>
            </a:extLst>
          </p:cNvPr>
          <p:cNvSpPr/>
          <p:nvPr/>
        </p:nvSpPr>
        <p:spPr>
          <a:xfrm>
            <a:off x="549159" y="3837496"/>
            <a:ext cx="2176255" cy="595800"/>
          </a:xfrm>
          <a:prstGeom prst="wedgeRoundRectCallout">
            <a:avLst>
              <a:gd name="adj1" fmla="val 73021"/>
              <a:gd name="adj2" fmla="val 23959"/>
              <a:gd name="adj3" fmla="val 16667"/>
            </a:avLst>
          </a:prstGeom>
          <a:solidFill>
            <a:schemeClr val="tx2"/>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a:t>What do you notice?</a:t>
            </a:r>
          </a:p>
        </p:txBody>
      </p:sp>
      <p:pic>
        <p:nvPicPr>
          <p:cNvPr id="5" name="Image" descr="Image">
            <a:extLst>
              <a:ext uri="{FF2B5EF4-FFF2-40B4-BE49-F238E27FC236}">
                <a16:creationId xmlns:a16="http://schemas.microsoft.com/office/drawing/2014/main" id="{71D31A8B-07F2-3EFF-B0AA-3301DB24314D}"/>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a:ext>
            </a:extLst>
          </a:blip>
          <a:srcRect b="-2"/>
          <a:stretch/>
        </p:blipFill>
        <p:spPr>
          <a:xfrm>
            <a:off x="8955031" y="0"/>
            <a:ext cx="3236969" cy="2518101"/>
          </a:xfrm>
          <a:prstGeom prst="rect">
            <a:avLst/>
          </a:prstGeom>
          <a:ln w="12700">
            <a:miter lim="400000"/>
          </a:ln>
        </p:spPr>
      </p:pic>
      <p:pic>
        <p:nvPicPr>
          <p:cNvPr id="2" name="Image" descr="Image">
            <a:extLst>
              <a:ext uri="{FF2B5EF4-FFF2-40B4-BE49-F238E27FC236}">
                <a16:creationId xmlns:a16="http://schemas.microsoft.com/office/drawing/2014/main" id="{3BC10DDD-44D9-EAAC-6129-8595F464825A}"/>
              </a:ext>
            </a:extLst>
          </p:cNvPr>
          <p:cNvPicPr>
            <a:picLocks noChangeAspect="1"/>
          </p:cNvPicPr>
          <p:nvPr/>
        </p:nvPicPr>
        <p:blipFill>
          <a:blip r:embed="rId7" cstate="print">
            <a:biLevel thresh="75000"/>
            <a:extLst>
              <a:ext uri="{28A0092B-C50C-407E-A947-70E740481C1C}">
                <a14:useLocalDpi xmlns:a14="http://schemas.microsoft.com/office/drawing/2010/main"/>
              </a:ext>
            </a:extLst>
          </a:blip>
          <a:stretch>
            <a:fillRect/>
          </a:stretch>
        </p:blipFill>
        <p:spPr>
          <a:xfrm>
            <a:off x="11061000" y="6315475"/>
            <a:ext cx="373850" cy="373852"/>
          </a:xfrm>
          <a:prstGeom prst="rect">
            <a:avLst/>
          </a:prstGeom>
          <a:ln w="12700" cap="flat">
            <a:noFill/>
            <a:miter lim="400000"/>
          </a:ln>
          <a:effectLst/>
        </p:spPr>
      </p:pic>
      <p:pic>
        <p:nvPicPr>
          <p:cNvPr id="6" name="Image" descr="Image">
            <a:extLst>
              <a:ext uri="{FF2B5EF4-FFF2-40B4-BE49-F238E27FC236}">
                <a16:creationId xmlns:a16="http://schemas.microsoft.com/office/drawing/2014/main" id="{9884E1CD-E258-BE01-0E87-53CD4E5B59D2}"/>
              </a:ext>
            </a:extLst>
          </p:cNvPr>
          <p:cNvPicPr>
            <a:picLocks noChangeAspect="1"/>
          </p:cNvPicPr>
          <p:nvPr/>
        </p:nvPicPr>
        <p:blipFill>
          <a:blip r:embed="rId8" cstate="print">
            <a:biLevel thresh="75000"/>
            <a:extLst>
              <a:ext uri="{28A0092B-C50C-407E-A947-70E740481C1C}">
                <a14:useLocalDpi xmlns:a14="http://schemas.microsoft.com/office/drawing/2010/main"/>
              </a:ext>
            </a:extLst>
          </a:blip>
          <a:stretch>
            <a:fillRect/>
          </a:stretch>
        </p:blipFill>
        <p:spPr>
          <a:xfrm>
            <a:off x="11092633" y="6419165"/>
            <a:ext cx="310585" cy="166472"/>
          </a:xfrm>
          <a:prstGeom prst="rect">
            <a:avLst/>
          </a:prstGeom>
          <a:ln w="12700" cap="flat">
            <a:noFill/>
            <a:miter lim="400000"/>
          </a:ln>
          <a:effectLst/>
        </p:spPr>
      </p:pic>
      <p:sp>
        <p:nvSpPr>
          <p:cNvPr id="7" name="TextBox 6">
            <a:extLst>
              <a:ext uri="{FF2B5EF4-FFF2-40B4-BE49-F238E27FC236}">
                <a16:creationId xmlns:a16="http://schemas.microsoft.com/office/drawing/2014/main" id="{C3A3B612-4FF0-7E59-B653-38E7F8488D6B}"/>
              </a:ext>
            </a:extLst>
          </p:cNvPr>
          <p:cNvSpPr txBox="1"/>
          <p:nvPr/>
        </p:nvSpPr>
        <p:spPr>
          <a:xfrm>
            <a:off x="7959699" y="6347641"/>
            <a:ext cx="3048000"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chemeClr val="tx1"/>
                </a:solidFill>
                <a:effectLst/>
                <a:uLnTx/>
                <a:uFillTx/>
                <a:latin typeface="Arial" panose="020B0604020202020204" pitchFamily="34" charset="0"/>
                <a:ea typeface="Inter" panose="02000503000000020004" pitchFamily="2" charset="0"/>
                <a:cs typeface="+mn-cs"/>
              </a:rPr>
              <a:t>This slide is hidden in presentation view.</a:t>
            </a:r>
            <a:br>
              <a:rPr kumimoji="0" lang="en-US" sz="800" b="1" i="0" u="none" strike="noStrike" kern="1200" cap="none" spc="0" normalizeH="0" baseline="0" noProof="0">
                <a:ln>
                  <a:noFill/>
                </a:ln>
                <a:solidFill>
                  <a:schemeClr val="tx1"/>
                </a:solidFill>
                <a:effectLst/>
                <a:uLnTx/>
                <a:uFillTx/>
                <a:latin typeface="Arial" panose="020B0604020202020204" pitchFamily="34" charset="0"/>
                <a:ea typeface="Inter" panose="02000503000000020004" pitchFamily="2" charset="0"/>
                <a:cs typeface="+mn-cs"/>
              </a:rPr>
            </a:br>
            <a:r>
              <a:rPr kumimoji="0" lang="en-US" sz="800" b="1" i="0" u="none" strike="noStrike" kern="1200" cap="none" spc="0" normalizeH="0" baseline="0" noProof="0">
                <a:ln>
                  <a:noFill/>
                </a:ln>
                <a:solidFill>
                  <a:schemeClr val="tx1"/>
                </a:solidFill>
                <a:effectLst/>
                <a:uLnTx/>
                <a:uFillTx/>
                <a:latin typeface="Arial" panose="020B0604020202020204" pitchFamily="34" charset="0"/>
                <a:ea typeface="Inter" panose="02000503000000020004" pitchFamily="2" charset="0"/>
                <a:cs typeface="+mn-cs"/>
              </a:rPr>
              <a:t>For mentors’ eyes only!</a:t>
            </a:r>
          </a:p>
        </p:txBody>
      </p:sp>
      <p:sp>
        <p:nvSpPr>
          <p:cNvPr id="8" name="Slide Number Placeholder 5">
            <a:extLst>
              <a:ext uri="{FF2B5EF4-FFF2-40B4-BE49-F238E27FC236}">
                <a16:creationId xmlns:a16="http://schemas.microsoft.com/office/drawing/2014/main" id="{3AF184A3-1886-D761-6EEC-9C9B2820AFB2}"/>
              </a:ext>
              <a:ext uri="{C183D7F6-B498-43B3-948B-1728B52AA6E4}">
                <adec:decorative xmlns:adec="http://schemas.microsoft.com/office/drawing/2017/decorative" val="1"/>
              </a:ext>
            </a:extLst>
          </p:cNvPr>
          <p:cNvSpPr>
            <a:spLocks noGrp="1"/>
          </p:cNvSpPr>
          <p:nvPr>
            <p:ph type="sldNum" sz="quarter" idx="12"/>
          </p:nvPr>
        </p:nvSpPr>
        <p:spPr>
          <a:xfrm>
            <a:off x="11388804" y="6347641"/>
            <a:ext cx="455023" cy="365125"/>
          </a:xfrm>
        </p:spPr>
        <p:txBody>
          <a:bodyPr/>
          <a:lstStyle>
            <a:lvl1pPr>
              <a:defRPr b="1" i="0"/>
            </a:lvl1pPr>
          </a:lstStyle>
          <a:p>
            <a:fld id="{35BC334B-5606-F640-9B65-DA4F71454EC0}" type="slidenum">
              <a:rPr lang="en-US" smtClean="0"/>
              <a:pPr/>
              <a:t>‹#›</a:t>
            </a:fld>
            <a:endParaRPr lang="en-US"/>
          </a:p>
        </p:txBody>
      </p:sp>
      <p:sp>
        <p:nvSpPr>
          <p:cNvPr id="10" name="Footer Placeholder 4">
            <a:extLst>
              <a:ext uri="{FF2B5EF4-FFF2-40B4-BE49-F238E27FC236}">
                <a16:creationId xmlns:a16="http://schemas.microsoft.com/office/drawing/2014/main" id="{D753860F-B3C1-C6DA-ABD3-5B9DD41AC0D6}"/>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spTree>
    <p:extLst>
      <p:ext uri="{BB962C8B-B14F-4D97-AF65-F5344CB8AC3E}">
        <p14:creationId xmlns:p14="http://schemas.microsoft.com/office/powerpoint/2010/main" val="2981313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_3 Modes of engagement types">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DE4AE60-B895-CFF8-4C9E-92BE8C6F12D8}"/>
              </a:ext>
            </a:extLst>
          </p:cNvPr>
          <p:cNvSpPr txBox="1"/>
          <p:nvPr/>
        </p:nvSpPr>
        <p:spPr>
          <a:xfrm>
            <a:off x="1625600" y="-1612900"/>
            <a:ext cx="184731" cy="369332"/>
          </a:xfrm>
          <a:prstGeom prst="rect">
            <a:avLst/>
          </a:prstGeom>
          <a:noFill/>
        </p:spPr>
        <p:txBody>
          <a:bodyPr wrap="none" rtlCol="0">
            <a:spAutoFit/>
          </a:bodyPr>
          <a:lstStyle/>
          <a:p>
            <a:endParaRPr lang="en-GB"/>
          </a:p>
        </p:txBody>
      </p:sp>
      <p:sp>
        <p:nvSpPr>
          <p:cNvPr id="17" name="TextBox 16">
            <a:extLst>
              <a:ext uri="{FF2B5EF4-FFF2-40B4-BE49-F238E27FC236}">
                <a16:creationId xmlns:a16="http://schemas.microsoft.com/office/drawing/2014/main" id="{28CC53CC-DDA0-3E85-4088-AD1379346FF5}"/>
              </a:ext>
            </a:extLst>
          </p:cNvPr>
          <p:cNvSpPr txBox="1"/>
          <p:nvPr/>
        </p:nvSpPr>
        <p:spPr>
          <a:xfrm>
            <a:off x="574675" y="1475371"/>
            <a:ext cx="10792376" cy="1077218"/>
          </a:xfrm>
          <a:prstGeom prst="rect">
            <a:avLst/>
          </a:prstGeom>
          <a:noFill/>
        </p:spPr>
        <p:txBody>
          <a:bodyPr wrap="square">
            <a:spAutoFit/>
          </a:bodyPr>
          <a:lstStyle/>
          <a:p>
            <a:pPr lvl="0">
              <a:spcBef>
                <a:spcPts val="600"/>
              </a:spcBef>
              <a:spcAft>
                <a:spcPts val="600"/>
              </a:spcAft>
            </a:pPr>
            <a:r>
              <a:rPr lang="en-GB" sz="1600"/>
              <a:t>In your ‘</a:t>
            </a:r>
            <a:r>
              <a:rPr lang="en-GB" sz="1600" b="1">
                <a:solidFill>
                  <a:schemeClr val="tx2"/>
                </a:solidFill>
              </a:rPr>
              <a:t>advance planning</a:t>
            </a:r>
            <a:r>
              <a:rPr lang="en-GB" sz="1600"/>
              <a:t>’, decide how your circle will engage with the problems so that you ‘</a:t>
            </a:r>
            <a:r>
              <a:rPr lang="en-GB" sz="1600" b="1">
                <a:solidFill>
                  <a:schemeClr val="tx2"/>
                </a:solidFill>
              </a:rPr>
              <a:t>bring out </a:t>
            </a:r>
            <a:br>
              <a:rPr lang="en-GB" sz="1600" b="1">
                <a:solidFill>
                  <a:schemeClr val="tx2"/>
                </a:solidFill>
              </a:rPr>
            </a:br>
            <a:r>
              <a:rPr lang="en-GB" sz="1600" b="1">
                <a:solidFill>
                  <a:schemeClr val="tx2"/>
                </a:solidFill>
              </a:rPr>
              <a:t>the maths from them</a:t>
            </a:r>
            <a:r>
              <a:rPr lang="en-GB" sz="1600"/>
              <a:t>’ and ‘</a:t>
            </a:r>
            <a:r>
              <a:rPr lang="en-GB" sz="1600" b="1">
                <a:solidFill>
                  <a:schemeClr val="tx2"/>
                </a:solidFill>
              </a:rPr>
              <a:t>catalyse conversations</a:t>
            </a:r>
            <a:r>
              <a:rPr lang="en-GB" sz="1600"/>
              <a:t>'. You should consider many things, including the set up of </a:t>
            </a:r>
            <a:br>
              <a:rPr lang="en-GB" sz="1600"/>
            </a:br>
            <a:r>
              <a:rPr lang="en-GB" sz="1600"/>
              <a:t>your circle (e.g. online/in person). However, Axiom Maths recommends varying the modes of engagement so that the mathematicians learn to write, think and speak mathematics, both independently and collaboratively.</a:t>
            </a:r>
          </a:p>
        </p:txBody>
      </p:sp>
      <p:sp>
        <p:nvSpPr>
          <p:cNvPr id="3" name="TextBox 2">
            <a:extLst>
              <a:ext uri="{FF2B5EF4-FFF2-40B4-BE49-F238E27FC236}">
                <a16:creationId xmlns:a16="http://schemas.microsoft.com/office/drawing/2014/main" id="{E49E0972-B4AA-62B3-AED4-AE1A16048808}"/>
              </a:ext>
            </a:extLst>
          </p:cNvPr>
          <p:cNvSpPr txBox="1"/>
          <p:nvPr/>
        </p:nvSpPr>
        <p:spPr>
          <a:xfrm>
            <a:off x="522423" y="352063"/>
            <a:ext cx="5931432" cy="707886"/>
          </a:xfrm>
          <a:prstGeom prst="rect">
            <a:avLst/>
          </a:prstGeom>
          <a:noFill/>
        </p:spPr>
        <p:txBody>
          <a:bodyPr wrap="none" rtlCol="0">
            <a:spAutoFit/>
          </a:bodyPr>
          <a:lstStyle/>
          <a:p>
            <a:r>
              <a:rPr kumimoji="0" lang="en-US" sz="4000" b="1" i="0" u="none" strike="noStrike" kern="1200" cap="none" spc="0" normalizeH="0" baseline="0" noProof="0">
                <a:ln>
                  <a:noFill/>
                </a:ln>
                <a:solidFill>
                  <a:srgbClr val="AA18FE"/>
                </a:solidFill>
                <a:effectLst/>
                <a:uLnTx/>
                <a:uFillTx/>
                <a:latin typeface="Georgia" panose="02040502050405020303" pitchFamily="18" charset="0"/>
                <a:ea typeface="+mj-ea"/>
                <a:cs typeface="+mj-cs"/>
              </a:rPr>
              <a:t>Modes of engagement</a:t>
            </a:r>
            <a:endParaRPr lang="en-GB"/>
          </a:p>
        </p:txBody>
      </p:sp>
      <p:sp>
        <p:nvSpPr>
          <p:cNvPr id="2" name="Footer Placeholder 4">
            <a:extLst>
              <a:ext uri="{FF2B5EF4-FFF2-40B4-BE49-F238E27FC236}">
                <a16:creationId xmlns:a16="http://schemas.microsoft.com/office/drawing/2014/main" id="{D9C14F5C-4042-D26A-820B-1F578125318E}"/>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pic>
        <p:nvPicPr>
          <p:cNvPr id="18" name="Image" descr="Image">
            <a:extLst>
              <a:ext uri="{FF2B5EF4-FFF2-40B4-BE49-F238E27FC236}">
                <a16:creationId xmlns:a16="http://schemas.microsoft.com/office/drawing/2014/main" id="{940FAD50-7BB2-4966-2597-1BAA49CA3264}"/>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b="-2"/>
          <a:stretch/>
        </p:blipFill>
        <p:spPr>
          <a:xfrm>
            <a:off x="8955031" y="0"/>
            <a:ext cx="3236969" cy="2518101"/>
          </a:xfrm>
          <a:prstGeom prst="rect">
            <a:avLst/>
          </a:prstGeom>
          <a:ln w="12700">
            <a:miter lim="400000"/>
          </a:ln>
        </p:spPr>
      </p:pic>
      <p:sp>
        <p:nvSpPr>
          <p:cNvPr id="4" name="Slide Number Placeholder 5">
            <a:extLst>
              <a:ext uri="{FF2B5EF4-FFF2-40B4-BE49-F238E27FC236}">
                <a16:creationId xmlns:a16="http://schemas.microsoft.com/office/drawing/2014/main" id="{D6236013-DF1D-540D-55FA-B13BF04D0F33}"/>
              </a:ext>
            </a:extLst>
          </p:cNvPr>
          <p:cNvSpPr>
            <a:spLocks noGrp="1"/>
          </p:cNvSpPr>
          <p:nvPr>
            <p:ph type="sldNum" sz="quarter" idx="12"/>
          </p:nvPr>
        </p:nvSpPr>
        <p:spPr>
          <a:xfrm>
            <a:off x="11388804" y="6347641"/>
            <a:ext cx="455023" cy="365125"/>
          </a:xfrm>
        </p:spPr>
        <p:txBody>
          <a:bodyPr/>
          <a:lstStyle>
            <a:lvl1pPr>
              <a:defRPr b="1" i="0"/>
            </a:lvl1pPr>
          </a:lstStyle>
          <a:p>
            <a:fld id="{35BC334B-5606-F640-9B65-DA4F71454EC0}" type="slidenum">
              <a:rPr lang="en-US" smtClean="0"/>
              <a:pPr/>
              <a:t>‹#›</a:t>
            </a:fld>
            <a:endParaRPr lang="en-US"/>
          </a:p>
        </p:txBody>
      </p:sp>
      <p:pic>
        <p:nvPicPr>
          <p:cNvPr id="7" name="Image" descr="Image">
            <a:extLst>
              <a:ext uri="{FF2B5EF4-FFF2-40B4-BE49-F238E27FC236}">
                <a16:creationId xmlns:a16="http://schemas.microsoft.com/office/drawing/2014/main" id="{AF43D6B9-FD6B-139F-6594-90DC447A14B7}"/>
              </a:ext>
            </a:extLst>
          </p:cNvPr>
          <p:cNvPicPr>
            <a:picLocks noChangeAspect="1"/>
          </p:cNvPicPr>
          <p:nvPr/>
        </p:nvPicPr>
        <p:blipFill>
          <a:blip r:embed="rId4" cstate="print">
            <a:biLevel thresh="75000"/>
            <a:extLst>
              <a:ext uri="{28A0092B-C50C-407E-A947-70E740481C1C}">
                <a14:useLocalDpi xmlns:a14="http://schemas.microsoft.com/office/drawing/2010/main"/>
              </a:ext>
            </a:extLst>
          </a:blip>
          <a:stretch>
            <a:fillRect/>
          </a:stretch>
        </p:blipFill>
        <p:spPr>
          <a:xfrm>
            <a:off x="11061000" y="6315475"/>
            <a:ext cx="373850" cy="373852"/>
          </a:xfrm>
          <a:prstGeom prst="rect">
            <a:avLst/>
          </a:prstGeom>
          <a:ln w="12700" cap="flat">
            <a:noFill/>
            <a:miter lim="400000"/>
          </a:ln>
          <a:effectLst/>
        </p:spPr>
      </p:pic>
      <p:pic>
        <p:nvPicPr>
          <p:cNvPr id="16" name="Image" descr="Image">
            <a:extLst>
              <a:ext uri="{FF2B5EF4-FFF2-40B4-BE49-F238E27FC236}">
                <a16:creationId xmlns:a16="http://schemas.microsoft.com/office/drawing/2014/main" id="{14CB978B-EFC9-2C45-3B47-97F99E9D13DA}"/>
              </a:ext>
            </a:extLst>
          </p:cNvPr>
          <p:cNvPicPr>
            <a:picLocks noChangeAspect="1"/>
          </p:cNvPicPr>
          <p:nvPr/>
        </p:nvPicPr>
        <p:blipFill>
          <a:blip r:embed="rId5" cstate="print">
            <a:biLevel thresh="75000"/>
            <a:extLst>
              <a:ext uri="{28A0092B-C50C-407E-A947-70E740481C1C}">
                <a14:useLocalDpi xmlns:a14="http://schemas.microsoft.com/office/drawing/2010/main"/>
              </a:ext>
            </a:extLst>
          </a:blip>
          <a:stretch>
            <a:fillRect/>
          </a:stretch>
        </p:blipFill>
        <p:spPr>
          <a:xfrm>
            <a:off x="11092633" y="6419165"/>
            <a:ext cx="310585" cy="166472"/>
          </a:xfrm>
          <a:prstGeom prst="rect">
            <a:avLst/>
          </a:prstGeom>
          <a:ln w="12700" cap="flat">
            <a:noFill/>
            <a:miter lim="400000"/>
          </a:ln>
          <a:effectLst/>
        </p:spPr>
      </p:pic>
      <p:sp>
        <p:nvSpPr>
          <p:cNvPr id="19" name="TextBox 18">
            <a:extLst>
              <a:ext uri="{FF2B5EF4-FFF2-40B4-BE49-F238E27FC236}">
                <a16:creationId xmlns:a16="http://schemas.microsoft.com/office/drawing/2014/main" id="{D45746E1-41AC-9C59-A44A-F98642ACCDF1}"/>
              </a:ext>
            </a:extLst>
          </p:cNvPr>
          <p:cNvSpPr txBox="1"/>
          <p:nvPr/>
        </p:nvSpPr>
        <p:spPr>
          <a:xfrm>
            <a:off x="7959699" y="6347641"/>
            <a:ext cx="3048000"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chemeClr val="tx1"/>
                </a:solidFill>
                <a:effectLst/>
                <a:uLnTx/>
                <a:uFillTx/>
                <a:latin typeface="Arial" panose="020B0604020202020204" pitchFamily="34" charset="0"/>
                <a:ea typeface="Inter" panose="02000503000000020004" pitchFamily="2" charset="0"/>
                <a:cs typeface="+mn-cs"/>
              </a:rPr>
              <a:t>This slide is hidden in presentation view.</a:t>
            </a:r>
            <a:br>
              <a:rPr kumimoji="0" lang="en-US" sz="800" b="1" i="0" u="none" strike="noStrike" kern="1200" cap="none" spc="0" normalizeH="0" baseline="0" noProof="0">
                <a:ln>
                  <a:noFill/>
                </a:ln>
                <a:solidFill>
                  <a:schemeClr val="tx1"/>
                </a:solidFill>
                <a:effectLst/>
                <a:uLnTx/>
                <a:uFillTx/>
                <a:latin typeface="Arial" panose="020B0604020202020204" pitchFamily="34" charset="0"/>
                <a:ea typeface="Inter" panose="02000503000000020004" pitchFamily="2" charset="0"/>
                <a:cs typeface="+mn-cs"/>
              </a:rPr>
            </a:br>
            <a:r>
              <a:rPr kumimoji="0" lang="en-US" sz="800" b="1" i="0" u="none" strike="noStrike" kern="1200" cap="none" spc="0" normalizeH="0" baseline="0" noProof="0">
                <a:ln>
                  <a:noFill/>
                </a:ln>
                <a:solidFill>
                  <a:schemeClr val="tx1"/>
                </a:solidFill>
                <a:effectLst/>
                <a:uLnTx/>
                <a:uFillTx/>
                <a:latin typeface="Arial" panose="020B0604020202020204" pitchFamily="34" charset="0"/>
                <a:ea typeface="Inter" panose="02000503000000020004" pitchFamily="2" charset="0"/>
                <a:cs typeface="+mn-cs"/>
              </a:rPr>
              <a:t>For mentors’ eyes only!</a:t>
            </a:r>
          </a:p>
        </p:txBody>
      </p:sp>
      <p:graphicFrame>
        <p:nvGraphicFramePr>
          <p:cNvPr id="8" name="Table 6">
            <a:extLst>
              <a:ext uri="{FF2B5EF4-FFF2-40B4-BE49-F238E27FC236}">
                <a16:creationId xmlns:a16="http://schemas.microsoft.com/office/drawing/2014/main" id="{3188E03A-B5A8-E34A-1890-27DE113F35FD}"/>
              </a:ext>
            </a:extLst>
          </p:cNvPr>
          <p:cNvGraphicFramePr>
            <a:graphicFrameLocks noGrp="1"/>
          </p:cNvGraphicFramePr>
          <p:nvPr>
            <p:extLst>
              <p:ext uri="{D42A27DB-BD31-4B8C-83A1-F6EECF244321}">
                <p14:modId xmlns:p14="http://schemas.microsoft.com/office/powerpoint/2010/main" val="3892395537"/>
              </p:ext>
            </p:extLst>
          </p:nvPr>
        </p:nvGraphicFramePr>
        <p:xfrm>
          <a:off x="609600" y="2717695"/>
          <a:ext cx="10757451" cy="3150414"/>
        </p:xfrm>
        <a:graphic>
          <a:graphicData uri="http://schemas.openxmlformats.org/drawingml/2006/table">
            <a:tbl>
              <a:tblPr firstRow="1" bandRow="1">
                <a:tableStyleId>{5C22544A-7EE6-4342-B048-85BDC9FD1C3A}</a:tableStyleId>
              </a:tblPr>
              <a:tblGrid>
                <a:gridCol w="1768339">
                  <a:extLst>
                    <a:ext uri="{9D8B030D-6E8A-4147-A177-3AD203B41FA5}">
                      <a16:colId xmlns:a16="http://schemas.microsoft.com/office/drawing/2014/main" val="2723135486"/>
                    </a:ext>
                  </a:extLst>
                </a:gridCol>
                <a:gridCol w="7912584">
                  <a:extLst>
                    <a:ext uri="{9D8B030D-6E8A-4147-A177-3AD203B41FA5}">
                      <a16:colId xmlns:a16="http://schemas.microsoft.com/office/drawing/2014/main" val="2354065705"/>
                    </a:ext>
                  </a:extLst>
                </a:gridCol>
                <a:gridCol w="1076528">
                  <a:extLst>
                    <a:ext uri="{9D8B030D-6E8A-4147-A177-3AD203B41FA5}">
                      <a16:colId xmlns:a16="http://schemas.microsoft.com/office/drawing/2014/main" val="61435557"/>
                    </a:ext>
                  </a:extLst>
                </a:gridCol>
              </a:tblGrid>
              <a:tr h="324437">
                <a:tc>
                  <a:txBody>
                    <a:bodyPr/>
                    <a:lstStyle/>
                    <a:p>
                      <a:pPr algn="ctr"/>
                      <a:r>
                        <a:rPr lang="en-GB" sz="1600" b="1">
                          <a:solidFill>
                            <a:schemeClr val="tx2"/>
                          </a:solidFill>
                          <a:latin typeface="+mn-lt"/>
                        </a:rPr>
                        <a:t>Mode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600" b="1">
                          <a:solidFill>
                            <a:schemeClr val="tx2"/>
                          </a:solidFill>
                          <a:latin typeface="+mn-lt"/>
                        </a:rPr>
                        <a:t>Description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600" b="1">
                          <a:solidFill>
                            <a:schemeClr val="tx2"/>
                          </a:solidFill>
                          <a:latin typeface="+mn-lt"/>
                        </a:rPr>
                        <a:t>Icon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97504869"/>
                  </a:ext>
                </a:extLst>
              </a:tr>
              <a:tr h="828447">
                <a:tc>
                  <a:txBody>
                    <a:bodyPr/>
                    <a:lstStyle/>
                    <a:p>
                      <a:r>
                        <a:rPr lang="en-GB" sz="1600" b="1">
                          <a:solidFill>
                            <a:schemeClr val="tx1"/>
                          </a:solidFill>
                          <a:latin typeface="+mn-lt"/>
                        </a:rPr>
                        <a:t>Independent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600" b="0">
                          <a:solidFill>
                            <a:schemeClr val="tx1"/>
                          </a:solidFill>
                          <a:latin typeface="+mn-lt"/>
                        </a:rPr>
                        <a:t>The mathematicians grapple with the problems individually, recording their own efforts. The mentor engages with the mathematicians individually. The mathematicians compare methods with each other as they work.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600" b="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28407716"/>
                  </a:ext>
                </a:extLst>
              </a:tr>
              <a:tr h="567764">
                <a:tc>
                  <a:txBody>
                    <a:bodyPr/>
                    <a:lstStyle/>
                    <a:p>
                      <a:r>
                        <a:rPr lang="en-GB" sz="1600" b="1">
                          <a:solidFill>
                            <a:schemeClr val="tx1"/>
                          </a:solidFill>
                          <a:latin typeface="+mn-lt"/>
                        </a:rPr>
                        <a:t>Collaborative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600" b="0">
                          <a:solidFill>
                            <a:schemeClr val="tx1"/>
                          </a:solidFill>
                          <a:latin typeface="+mn-lt"/>
                        </a:rPr>
                        <a:t>The mathematicians work together towards a solution, and create a shared record of their efforts.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600" b="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07760803"/>
                  </a:ext>
                </a:extLst>
              </a:tr>
              <a:tr h="567764">
                <a:tc>
                  <a:txBody>
                    <a:bodyPr/>
                    <a:lstStyle/>
                    <a:p>
                      <a:r>
                        <a:rPr lang="en-GB" sz="1600" b="1">
                          <a:solidFill>
                            <a:schemeClr val="tx1"/>
                          </a:solidFill>
                          <a:latin typeface="+mn-lt"/>
                        </a:rPr>
                        <a:t>Discussion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600" b="0">
                          <a:solidFill>
                            <a:schemeClr val="tx1"/>
                          </a:solidFill>
                          <a:latin typeface="+mn-lt"/>
                        </a:rPr>
                        <a:t>The mentor catalyses a conversation between the mathematicians about work that they have done, or are about to do.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600" b="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78992595"/>
                  </a:ext>
                </a:extLst>
              </a:tr>
              <a:tr h="828447">
                <a:tc>
                  <a:txBody>
                    <a:bodyPr/>
                    <a:lstStyle/>
                    <a:p>
                      <a:r>
                        <a:rPr lang="en-GB" sz="1600" b="1">
                          <a:solidFill>
                            <a:schemeClr val="tx1"/>
                          </a:solidFill>
                          <a:latin typeface="+mn-lt"/>
                        </a:rPr>
                        <a:t>Quick fire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600" b="0">
                          <a:solidFill>
                            <a:schemeClr val="tx1"/>
                          </a:solidFill>
                          <a:latin typeface="+mn-lt"/>
                        </a:rPr>
                        <a:t>The mathematicians are time limited in preparing a response to a problem, and show their responses to the mentor and circle simultaneously (e.g. on mini-whiteboards/ in an online ‘chat blast’)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600" b="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1924656"/>
                  </a:ext>
                </a:extLst>
              </a:tr>
            </a:tbl>
          </a:graphicData>
        </a:graphic>
      </p:graphicFrame>
      <p:pic>
        <p:nvPicPr>
          <p:cNvPr id="9" name="Graphic 8" descr="Collision with solid fill">
            <a:extLst>
              <a:ext uri="{FF2B5EF4-FFF2-40B4-BE49-F238E27FC236}">
                <a16:creationId xmlns:a16="http://schemas.microsoft.com/office/drawing/2014/main" id="{B9B71066-B317-F17E-394D-EEB3A8B2387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549328" y="5132827"/>
            <a:ext cx="571500" cy="571500"/>
          </a:xfrm>
          <a:prstGeom prst="rect">
            <a:avLst/>
          </a:prstGeom>
        </p:spPr>
      </p:pic>
      <p:grpSp>
        <p:nvGrpSpPr>
          <p:cNvPr id="10" name="Group 9">
            <a:extLst>
              <a:ext uri="{FF2B5EF4-FFF2-40B4-BE49-F238E27FC236}">
                <a16:creationId xmlns:a16="http://schemas.microsoft.com/office/drawing/2014/main" id="{053BEB7F-8590-FC89-3714-6406FE417A92}"/>
              </a:ext>
            </a:extLst>
          </p:cNvPr>
          <p:cNvGrpSpPr/>
          <p:nvPr/>
        </p:nvGrpSpPr>
        <p:grpSpPr>
          <a:xfrm>
            <a:off x="10449795" y="3997019"/>
            <a:ext cx="770566" cy="403894"/>
            <a:chOff x="8453996" y="4245769"/>
            <a:chExt cx="770566" cy="403894"/>
          </a:xfrm>
        </p:grpSpPr>
        <p:pic>
          <p:nvPicPr>
            <p:cNvPr id="11" name="Graphic 10" descr="Hike with solid fill">
              <a:extLst>
                <a:ext uri="{FF2B5EF4-FFF2-40B4-BE49-F238E27FC236}">
                  <a16:creationId xmlns:a16="http://schemas.microsoft.com/office/drawing/2014/main" id="{BFE41B9E-E303-524C-D56D-005E0AA3DBA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453996" y="4249889"/>
              <a:ext cx="395654" cy="395654"/>
            </a:xfrm>
            <a:prstGeom prst="rect">
              <a:avLst/>
            </a:prstGeom>
          </p:spPr>
        </p:pic>
        <p:pic>
          <p:nvPicPr>
            <p:cNvPr id="12" name="Graphic 11" descr="Hike with solid fill">
              <a:extLst>
                <a:ext uri="{FF2B5EF4-FFF2-40B4-BE49-F238E27FC236}">
                  <a16:creationId xmlns:a16="http://schemas.microsoft.com/office/drawing/2014/main" id="{9F75D8AE-061B-1102-6344-BEAB6C5F0D2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631081" y="4254009"/>
              <a:ext cx="395654" cy="395654"/>
            </a:xfrm>
            <a:prstGeom prst="rect">
              <a:avLst/>
            </a:prstGeom>
          </p:spPr>
        </p:pic>
        <p:pic>
          <p:nvPicPr>
            <p:cNvPr id="13" name="Graphic 12" descr="Hike with solid fill">
              <a:extLst>
                <a:ext uri="{FF2B5EF4-FFF2-40B4-BE49-F238E27FC236}">
                  <a16:creationId xmlns:a16="http://schemas.microsoft.com/office/drawing/2014/main" id="{1FAC1283-6027-4690-F770-26C23431668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828908" y="4245769"/>
              <a:ext cx="395654" cy="395654"/>
            </a:xfrm>
            <a:prstGeom prst="rect">
              <a:avLst/>
            </a:prstGeom>
          </p:spPr>
        </p:pic>
      </p:grpSp>
      <p:pic>
        <p:nvPicPr>
          <p:cNvPr id="14" name="Graphic 13" descr="Chat with solid fill">
            <a:extLst>
              <a:ext uri="{FF2B5EF4-FFF2-40B4-BE49-F238E27FC236}">
                <a16:creationId xmlns:a16="http://schemas.microsoft.com/office/drawing/2014/main" id="{61A0C274-616C-BA48-5DAE-977514C5A516}"/>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0549329" y="4500710"/>
            <a:ext cx="571499" cy="571499"/>
          </a:xfrm>
          <a:prstGeom prst="rect">
            <a:avLst/>
          </a:prstGeom>
        </p:spPr>
      </p:pic>
      <p:pic>
        <p:nvPicPr>
          <p:cNvPr id="15" name="Graphic 14" descr="Hike with solid fill">
            <a:extLst>
              <a:ext uri="{FF2B5EF4-FFF2-40B4-BE49-F238E27FC236}">
                <a16:creationId xmlns:a16="http://schemas.microsoft.com/office/drawing/2014/main" id="{D88AF3A6-8774-3ED0-9E2A-6999C9A8C43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626880" y="3280594"/>
            <a:ext cx="395654" cy="395654"/>
          </a:xfrm>
          <a:prstGeom prst="rect">
            <a:avLst/>
          </a:prstGeom>
        </p:spPr>
      </p:pic>
    </p:spTree>
    <p:extLst>
      <p:ext uri="{BB962C8B-B14F-4D97-AF65-F5344CB8AC3E}">
        <p14:creationId xmlns:p14="http://schemas.microsoft.com/office/powerpoint/2010/main" val="2869460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_4 Previously on">
    <p:bg>
      <p:bgPr>
        <a:solidFill>
          <a:schemeClr val="tx2">
            <a:lumMod val="20000"/>
            <a:lumOff val="80000"/>
          </a:schemeClr>
        </a:solidFill>
        <a:effectLst/>
      </p:bgPr>
    </p:bg>
    <p:spTree>
      <p:nvGrpSpPr>
        <p:cNvPr id="1" name=""/>
        <p:cNvGrpSpPr/>
        <p:nvPr/>
      </p:nvGrpSpPr>
      <p:grpSpPr>
        <a:xfrm>
          <a:off x="0" y="0"/>
          <a:ext cx="0" cy="0"/>
          <a:chOff x="0" y="0"/>
          <a:chExt cx="0" cy="0"/>
        </a:xfrm>
      </p:grpSpPr>
      <p:pic>
        <p:nvPicPr>
          <p:cNvPr id="7" name="Image" descr="Image">
            <a:extLst>
              <a:ext uri="{FF2B5EF4-FFF2-40B4-BE49-F238E27FC236}">
                <a16:creationId xmlns:a16="http://schemas.microsoft.com/office/drawing/2014/main" id="{71F0DD92-B11C-50E4-5ECE-C1B6E5E5020B}"/>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b="-2"/>
          <a:stretch/>
        </p:blipFill>
        <p:spPr>
          <a:xfrm>
            <a:off x="8955031" y="0"/>
            <a:ext cx="3236969" cy="2518101"/>
          </a:xfrm>
          <a:prstGeom prst="rect">
            <a:avLst/>
          </a:prstGeom>
          <a:ln w="12700">
            <a:miter lim="400000"/>
          </a:ln>
        </p:spPr>
      </p:pic>
      <p:sp>
        <p:nvSpPr>
          <p:cNvPr id="5" name="Content Placeholder 2">
            <a:extLst>
              <a:ext uri="{FF2B5EF4-FFF2-40B4-BE49-F238E27FC236}">
                <a16:creationId xmlns:a16="http://schemas.microsoft.com/office/drawing/2014/main" id="{2BBCC0BF-3446-185B-D9BA-72DB462BAD7A}"/>
              </a:ext>
            </a:extLst>
          </p:cNvPr>
          <p:cNvSpPr>
            <a:spLocks noGrp="1"/>
          </p:cNvSpPr>
          <p:nvPr>
            <p:ph idx="13"/>
          </p:nvPr>
        </p:nvSpPr>
        <p:spPr>
          <a:xfrm>
            <a:off x="596348" y="2692295"/>
            <a:ext cx="10757452" cy="3177095"/>
          </a:xfrm>
          <a:prstGeom prst="rect">
            <a:avLst/>
          </a:prstGeom>
        </p:spPr>
        <p:txBody>
          <a:bodyPr/>
          <a:lstStyle>
            <a:lvl1pPr marL="342900" indent="-342900">
              <a:spcAft>
                <a:spcPts val="600"/>
              </a:spcAft>
              <a:buFont typeface="Arial" panose="020B0604020202020204" pitchFamily="34" charset="0"/>
              <a:buChar char="•"/>
              <a:defRPr sz="1800" b="0" i="0">
                <a:solidFill>
                  <a:schemeClr val="tx1"/>
                </a:solidFill>
              </a:defRPr>
            </a:lvl1pPr>
            <a:lvl2pPr marL="468000" indent="-234000">
              <a:spcAft>
                <a:spcPts val="600"/>
              </a:spcAft>
              <a:buFont typeface="Arial" panose="020B0604020202020204" pitchFamily="34" charset="0"/>
              <a:buChar char="•"/>
              <a:defRPr sz="1800" b="0" i="0">
                <a:solidFill>
                  <a:schemeClr val="tx1"/>
                </a:solidFill>
              </a:defRPr>
            </a:lvl2pPr>
            <a:lvl3pPr marL="914400" indent="0">
              <a:spcAft>
                <a:spcPts val="600"/>
              </a:spcAft>
              <a:buNone/>
              <a:defRPr sz="2000" b="0" i="0">
                <a:solidFill>
                  <a:schemeClr val="tx1"/>
                </a:solidFill>
              </a:defRPr>
            </a:lvl3pPr>
            <a:lvl4pPr>
              <a:spcAft>
                <a:spcPts val="600"/>
              </a:spcAft>
              <a:defRPr sz="2000" b="0" i="0"/>
            </a:lvl4pPr>
            <a:lvl5pPr>
              <a:spcAft>
                <a:spcPts val="600"/>
              </a:spcAft>
              <a:defRPr sz="2000" b="0" i="0"/>
            </a:lvl5pPr>
          </a:lstStyle>
          <a:p>
            <a:pPr lvl="0"/>
            <a:r>
              <a:rPr lang="en-GB"/>
              <a:t>Click to edit Master text styles</a:t>
            </a:r>
          </a:p>
          <a:p>
            <a:pPr lvl="1"/>
            <a:r>
              <a:rPr lang="en-GB"/>
              <a:t>Second level</a:t>
            </a:r>
          </a:p>
        </p:txBody>
      </p:sp>
      <p:sp>
        <p:nvSpPr>
          <p:cNvPr id="6" name="TextBox 5">
            <a:extLst>
              <a:ext uri="{FF2B5EF4-FFF2-40B4-BE49-F238E27FC236}">
                <a16:creationId xmlns:a16="http://schemas.microsoft.com/office/drawing/2014/main" id="{95C41172-CF79-8799-FC8E-6B4F6476AD78}"/>
              </a:ext>
            </a:extLst>
          </p:cNvPr>
          <p:cNvSpPr txBox="1"/>
          <p:nvPr/>
        </p:nvSpPr>
        <p:spPr>
          <a:xfrm>
            <a:off x="522423" y="352063"/>
            <a:ext cx="4289957" cy="707886"/>
          </a:xfrm>
          <a:prstGeom prst="rect">
            <a:avLst/>
          </a:prstGeom>
          <a:noFill/>
        </p:spPr>
        <p:txBody>
          <a:bodyPr wrap="none" rtlCol="0">
            <a:spAutoFit/>
          </a:bodyPr>
          <a:lstStyle/>
          <a:p>
            <a:r>
              <a:rPr kumimoji="0" lang="en-US" sz="4000" b="1" i="0" u="none" strike="noStrike" kern="1200" cap="none" spc="0" normalizeH="0" baseline="0" noProof="0">
                <a:ln>
                  <a:noFill/>
                </a:ln>
                <a:solidFill>
                  <a:srgbClr val="AA18FE"/>
                </a:solidFill>
                <a:effectLst/>
                <a:uLnTx/>
                <a:uFillTx/>
                <a:latin typeface="Georgia" panose="02040502050405020303" pitchFamily="18" charset="0"/>
                <a:ea typeface="+mj-ea"/>
                <a:cs typeface="+mj-cs"/>
              </a:rPr>
              <a:t>Previously on…</a:t>
            </a:r>
            <a:endParaRPr lang="en-GB"/>
          </a:p>
        </p:txBody>
      </p:sp>
      <p:sp>
        <p:nvSpPr>
          <p:cNvPr id="2" name="Footer Placeholder 4">
            <a:extLst>
              <a:ext uri="{FF2B5EF4-FFF2-40B4-BE49-F238E27FC236}">
                <a16:creationId xmlns:a16="http://schemas.microsoft.com/office/drawing/2014/main" id="{8D0222C5-B081-76D3-4690-70C9A1B5A7A3}"/>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sp>
        <p:nvSpPr>
          <p:cNvPr id="4" name="Slide Number Placeholder 5">
            <a:extLst>
              <a:ext uri="{FF2B5EF4-FFF2-40B4-BE49-F238E27FC236}">
                <a16:creationId xmlns:a16="http://schemas.microsoft.com/office/drawing/2014/main" id="{8767F7B1-A5C0-92BB-C3D5-922D868773F9}"/>
              </a:ext>
            </a:extLst>
          </p:cNvPr>
          <p:cNvSpPr>
            <a:spLocks noGrp="1"/>
          </p:cNvSpPr>
          <p:nvPr>
            <p:ph type="sldNum" sz="quarter" idx="12"/>
          </p:nvPr>
        </p:nvSpPr>
        <p:spPr>
          <a:xfrm>
            <a:off x="11388804" y="6347641"/>
            <a:ext cx="455023" cy="365125"/>
          </a:xfrm>
        </p:spPr>
        <p:txBody>
          <a:bodyPr/>
          <a:lstStyle>
            <a:lvl1pPr>
              <a:defRPr b="1" i="0"/>
            </a:lvl1pPr>
          </a:lstStyle>
          <a:p>
            <a:fld id="{35BC334B-5606-F640-9B65-DA4F71454EC0}" type="slidenum">
              <a:rPr lang="en-US" smtClean="0"/>
              <a:pPr/>
              <a:t>‹#›</a:t>
            </a:fld>
            <a:endParaRPr lang="en-US"/>
          </a:p>
        </p:txBody>
      </p:sp>
      <p:pic>
        <p:nvPicPr>
          <p:cNvPr id="9" name="Image" descr="Image">
            <a:extLst>
              <a:ext uri="{FF2B5EF4-FFF2-40B4-BE49-F238E27FC236}">
                <a16:creationId xmlns:a16="http://schemas.microsoft.com/office/drawing/2014/main" id="{09A97D5D-E305-B69B-F737-A497007ABF93}"/>
              </a:ext>
            </a:extLst>
          </p:cNvPr>
          <p:cNvPicPr>
            <a:picLocks noChangeAspect="1"/>
          </p:cNvPicPr>
          <p:nvPr/>
        </p:nvPicPr>
        <p:blipFill>
          <a:blip r:embed="rId4" cstate="print">
            <a:biLevel thresh="75000"/>
            <a:extLst>
              <a:ext uri="{28A0092B-C50C-407E-A947-70E740481C1C}">
                <a14:useLocalDpi xmlns:a14="http://schemas.microsoft.com/office/drawing/2010/main"/>
              </a:ext>
            </a:extLst>
          </a:blip>
          <a:stretch>
            <a:fillRect/>
          </a:stretch>
        </p:blipFill>
        <p:spPr>
          <a:xfrm>
            <a:off x="11061000" y="6315475"/>
            <a:ext cx="373850" cy="373852"/>
          </a:xfrm>
          <a:prstGeom prst="rect">
            <a:avLst/>
          </a:prstGeom>
          <a:ln w="12700" cap="flat">
            <a:noFill/>
            <a:miter lim="400000"/>
          </a:ln>
          <a:effectLst/>
        </p:spPr>
      </p:pic>
      <p:pic>
        <p:nvPicPr>
          <p:cNvPr id="10" name="Image" descr="Image">
            <a:extLst>
              <a:ext uri="{FF2B5EF4-FFF2-40B4-BE49-F238E27FC236}">
                <a16:creationId xmlns:a16="http://schemas.microsoft.com/office/drawing/2014/main" id="{0BCCA301-9BC0-B934-25A0-2A9155133B5C}"/>
              </a:ext>
            </a:extLst>
          </p:cNvPr>
          <p:cNvPicPr>
            <a:picLocks noChangeAspect="1"/>
          </p:cNvPicPr>
          <p:nvPr/>
        </p:nvPicPr>
        <p:blipFill>
          <a:blip r:embed="rId5" cstate="print">
            <a:biLevel thresh="75000"/>
            <a:extLst>
              <a:ext uri="{28A0092B-C50C-407E-A947-70E740481C1C}">
                <a14:useLocalDpi xmlns:a14="http://schemas.microsoft.com/office/drawing/2010/main"/>
              </a:ext>
            </a:extLst>
          </a:blip>
          <a:stretch>
            <a:fillRect/>
          </a:stretch>
        </p:blipFill>
        <p:spPr>
          <a:xfrm>
            <a:off x="11092633" y="6419165"/>
            <a:ext cx="310585" cy="166472"/>
          </a:xfrm>
          <a:prstGeom prst="rect">
            <a:avLst/>
          </a:prstGeom>
          <a:ln w="12700" cap="flat">
            <a:noFill/>
            <a:miter lim="400000"/>
          </a:ln>
          <a:effectLst/>
        </p:spPr>
      </p:pic>
      <p:sp>
        <p:nvSpPr>
          <p:cNvPr id="11" name="TextBox 10">
            <a:extLst>
              <a:ext uri="{FF2B5EF4-FFF2-40B4-BE49-F238E27FC236}">
                <a16:creationId xmlns:a16="http://schemas.microsoft.com/office/drawing/2014/main" id="{64F5982A-ECD9-90E9-19D1-C2D6610FDA74}"/>
              </a:ext>
            </a:extLst>
          </p:cNvPr>
          <p:cNvSpPr txBox="1"/>
          <p:nvPr/>
        </p:nvSpPr>
        <p:spPr>
          <a:xfrm>
            <a:off x="7959699" y="6347641"/>
            <a:ext cx="3048000"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chemeClr val="tx1"/>
                </a:solidFill>
                <a:effectLst/>
                <a:uLnTx/>
                <a:uFillTx/>
                <a:latin typeface="Arial" panose="020B0604020202020204" pitchFamily="34" charset="0"/>
                <a:ea typeface="Inter" panose="02000503000000020004" pitchFamily="2" charset="0"/>
                <a:cs typeface="+mn-cs"/>
              </a:rPr>
              <a:t>This slide is hidden in presentation view.</a:t>
            </a:r>
            <a:br>
              <a:rPr kumimoji="0" lang="en-US" sz="800" b="1" i="0" u="none" strike="noStrike" kern="1200" cap="none" spc="0" normalizeH="0" baseline="0" noProof="0">
                <a:ln>
                  <a:noFill/>
                </a:ln>
                <a:solidFill>
                  <a:schemeClr val="tx1"/>
                </a:solidFill>
                <a:effectLst/>
                <a:uLnTx/>
                <a:uFillTx/>
                <a:latin typeface="Arial" panose="020B0604020202020204" pitchFamily="34" charset="0"/>
                <a:ea typeface="Inter" panose="02000503000000020004" pitchFamily="2" charset="0"/>
                <a:cs typeface="+mn-cs"/>
              </a:rPr>
            </a:br>
            <a:r>
              <a:rPr kumimoji="0" lang="en-US" sz="800" b="1" i="0" u="none" strike="noStrike" kern="1200" cap="none" spc="0" normalizeH="0" baseline="0" noProof="0">
                <a:ln>
                  <a:noFill/>
                </a:ln>
                <a:solidFill>
                  <a:schemeClr val="tx1"/>
                </a:solidFill>
                <a:effectLst/>
                <a:uLnTx/>
                <a:uFillTx/>
                <a:latin typeface="Arial" panose="020B0604020202020204" pitchFamily="34" charset="0"/>
                <a:ea typeface="Inter" panose="02000503000000020004" pitchFamily="2" charset="0"/>
                <a:cs typeface="+mn-cs"/>
              </a:rPr>
              <a:t>For mentors’ eyes only!</a:t>
            </a:r>
          </a:p>
        </p:txBody>
      </p:sp>
      <p:sp>
        <p:nvSpPr>
          <p:cNvPr id="8" name="TextBox 7">
            <a:extLst>
              <a:ext uri="{FF2B5EF4-FFF2-40B4-BE49-F238E27FC236}">
                <a16:creationId xmlns:a16="http://schemas.microsoft.com/office/drawing/2014/main" id="{8C9FABCE-B166-B415-1146-16FE514073C8}"/>
              </a:ext>
            </a:extLst>
          </p:cNvPr>
          <p:cNvSpPr txBox="1"/>
          <p:nvPr/>
        </p:nvSpPr>
        <p:spPr>
          <a:xfrm>
            <a:off x="596348" y="1453895"/>
            <a:ext cx="10746000" cy="12384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700"/>
              <a:t>During these sessions, the mathematicians will use some key terminology and concepts that have been covered in previous blocks. Please do not share this slide with them before starting the session, as the problems are intended to give the mathematicians a chance to recall (and perhaps productively struggle to recall) as and when this prior learning is needed.</a:t>
            </a:r>
          </a:p>
        </p:txBody>
      </p:sp>
    </p:spTree>
    <p:extLst>
      <p:ext uri="{BB962C8B-B14F-4D97-AF65-F5344CB8AC3E}">
        <p14:creationId xmlns:p14="http://schemas.microsoft.com/office/powerpoint/2010/main" val="3160707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_5 Session intention">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CB2D9078-DC0F-E425-6560-79CEBCEFA350}"/>
              </a:ext>
            </a:extLst>
          </p:cNvPr>
          <p:cNvSpPr>
            <a:spLocks noGrp="1"/>
          </p:cNvSpPr>
          <p:nvPr>
            <p:ph idx="1"/>
          </p:nvPr>
        </p:nvSpPr>
        <p:spPr>
          <a:xfrm>
            <a:off x="609600" y="1453698"/>
            <a:ext cx="10744200" cy="4589293"/>
          </a:xfrm>
          <a:prstGeom prst="rect">
            <a:avLst/>
          </a:prstGeom>
        </p:spPr>
        <p:txBody>
          <a:bodyPr/>
          <a:lstStyle>
            <a:lvl1pPr marL="0" indent="0">
              <a:spcAft>
                <a:spcPts val="600"/>
              </a:spcAft>
              <a:buFont typeface="Arial" panose="020B0604020202020204" pitchFamily="34" charset="0"/>
              <a:buNone/>
              <a:defRPr sz="2000" b="0" i="0">
                <a:solidFill>
                  <a:schemeClr val="tx1"/>
                </a:solidFill>
              </a:defRPr>
            </a:lvl1pPr>
            <a:lvl2pPr marL="468000" indent="-234000">
              <a:spcAft>
                <a:spcPts val="600"/>
              </a:spcAft>
              <a:buFont typeface="Arial" panose="020B0604020202020204" pitchFamily="34" charset="0"/>
              <a:buChar char="•"/>
              <a:defRPr sz="2000" b="0" i="0">
                <a:solidFill>
                  <a:schemeClr val="tx1"/>
                </a:solidFill>
              </a:defRPr>
            </a:lvl2pPr>
            <a:lvl3pPr>
              <a:spcAft>
                <a:spcPts val="600"/>
              </a:spcAft>
              <a:defRPr sz="2000" b="0" i="0">
                <a:solidFill>
                  <a:schemeClr val="tx1"/>
                </a:solidFill>
              </a:defRPr>
            </a:lvl3pPr>
            <a:lvl4pPr>
              <a:spcAft>
                <a:spcPts val="600"/>
              </a:spcAft>
              <a:defRPr sz="2000" b="0" i="0"/>
            </a:lvl4pPr>
            <a:lvl5pPr>
              <a:spcAft>
                <a:spcPts val="600"/>
              </a:spcAft>
              <a:defRPr sz="2000" b="0" i="0"/>
            </a:lvl5pPr>
          </a:lstStyle>
          <a:p>
            <a:pPr lvl="0"/>
            <a:r>
              <a:rPr lang="en-GB"/>
              <a:t>Click to edit Master text styles</a:t>
            </a:r>
          </a:p>
          <a:p>
            <a:pPr lvl="1"/>
            <a:r>
              <a:rPr lang="en-GB"/>
              <a:t>Second level</a:t>
            </a:r>
          </a:p>
          <a:p>
            <a:pPr lvl="2"/>
            <a:r>
              <a:rPr lang="en-GB"/>
              <a:t>Third level</a:t>
            </a:r>
          </a:p>
        </p:txBody>
      </p:sp>
      <p:pic>
        <p:nvPicPr>
          <p:cNvPr id="7" name="Image" descr="Image">
            <a:extLst>
              <a:ext uri="{FF2B5EF4-FFF2-40B4-BE49-F238E27FC236}">
                <a16:creationId xmlns:a16="http://schemas.microsoft.com/office/drawing/2014/main" id="{71F0DD92-B11C-50E4-5ECE-C1B6E5E5020B}"/>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b="-2"/>
          <a:stretch/>
        </p:blipFill>
        <p:spPr>
          <a:xfrm>
            <a:off x="8955031" y="0"/>
            <a:ext cx="3236969" cy="2518101"/>
          </a:xfrm>
          <a:prstGeom prst="rect">
            <a:avLst/>
          </a:prstGeom>
          <a:ln w="12700">
            <a:miter lim="400000"/>
          </a:ln>
        </p:spPr>
      </p:pic>
      <p:sp>
        <p:nvSpPr>
          <p:cNvPr id="3" name="TextBox 2">
            <a:extLst>
              <a:ext uri="{FF2B5EF4-FFF2-40B4-BE49-F238E27FC236}">
                <a16:creationId xmlns:a16="http://schemas.microsoft.com/office/drawing/2014/main" id="{DF372B9A-64B1-8D20-6584-A80B86D18FDC}"/>
              </a:ext>
            </a:extLst>
          </p:cNvPr>
          <p:cNvSpPr txBox="1"/>
          <p:nvPr/>
        </p:nvSpPr>
        <p:spPr>
          <a:xfrm>
            <a:off x="522423" y="352063"/>
            <a:ext cx="7595349" cy="707886"/>
          </a:xfrm>
          <a:prstGeom prst="rect">
            <a:avLst/>
          </a:prstGeom>
          <a:noFill/>
        </p:spPr>
        <p:txBody>
          <a:bodyPr wrap="none" rtlCol="0">
            <a:spAutoFit/>
          </a:bodyPr>
          <a:lstStyle/>
          <a:p>
            <a:r>
              <a:rPr kumimoji="0" lang="en-US" sz="4000" b="1" i="0" u="none" strike="noStrike" kern="1200" cap="none" spc="0" normalizeH="0" baseline="0" noProof="0">
                <a:ln>
                  <a:noFill/>
                </a:ln>
                <a:solidFill>
                  <a:srgbClr val="AA18FE"/>
                </a:solidFill>
                <a:effectLst/>
                <a:uLnTx/>
                <a:uFillTx/>
                <a:latin typeface="Georgia" panose="02040502050405020303" pitchFamily="18" charset="0"/>
                <a:ea typeface="+mj-ea"/>
                <a:cs typeface="+mj-cs"/>
              </a:rPr>
              <a:t>The intention of the session</a:t>
            </a:r>
            <a:endParaRPr lang="en-GB"/>
          </a:p>
        </p:txBody>
      </p:sp>
      <p:sp>
        <p:nvSpPr>
          <p:cNvPr id="2" name="Footer Placeholder 4">
            <a:extLst>
              <a:ext uri="{FF2B5EF4-FFF2-40B4-BE49-F238E27FC236}">
                <a16:creationId xmlns:a16="http://schemas.microsoft.com/office/drawing/2014/main" id="{1A3498AA-D7F0-6F3F-0E16-3BAFD9CC3B63}"/>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sp>
        <p:nvSpPr>
          <p:cNvPr id="4" name="Slide Number Placeholder 5">
            <a:extLst>
              <a:ext uri="{FF2B5EF4-FFF2-40B4-BE49-F238E27FC236}">
                <a16:creationId xmlns:a16="http://schemas.microsoft.com/office/drawing/2014/main" id="{9386CF29-5987-6F70-9882-B73A23E9BF54}"/>
              </a:ext>
            </a:extLst>
          </p:cNvPr>
          <p:cNvSpPr>
            <a:spLocks noGrp="1"/>
          </p:cNvSpPr>
          <p:nvPr>
            <p:ph type="sldNum" sz="quarter" idx="12"/>
          </p:nvPr>
        </p:nvSpPr>
        <p:spPr>
          <a:xfrm>
            <a:off x="11388804" y="6347641"/>
            <a:ext cx="455023" cy="365125"/>
          </a:xfrm>
        </p:spPr>
        <p:txBody>
          <a:bodyPr/>
          <a:lstStyle>
            <a:lvl1pPr>
              <a:defRPr b="1" i="0"/>
            </a:lvl1pPr>
          </a:lstStyle>
          <a:p>
            <a:fld id="{35BC334B-5606-F640-9B65-DA4F71454EC0}" type="slidenum">
              <a:rPr lang="en-US" smtClean="0"/>
              <a:pPr/>
              <a:t>‹#›</a:t>
            </a:fld>
            <a:endParaRPr lang="en-US"/>
          </a:p>
        </p:txBody>
      </p:sp>
      <p:pic>
        <p:nvPicPr>
          <p:cNvPr id="5" name="Image" descr="Image">
            <a:extLst>
              <a:ext uri="{FF2B5EF4-FFF2-40B4-BE49-F238E27FC236}">
                <a16:creationId xmlns:a16="http://schemas.microsoft.com/office/drawing/2014/main" id="{3FD21ACD-3873-D889-FC16-17FDCCEEB50C}"/>
              </a:ext>
            </a:extLst>
          </p:cNvPr>
          <p:cNvPicPr>
            <a:picLocks noChangeAspect="1"/>
          </p:cNvPicPr>
          <p:nvPr/>
        </p:nvPicPr>
        <p:blipFill>
          <a:blip r:embed="rId4" cstate="print">
            <a:biLevel thresh="75000"/>
            <a:extLst>
              <a:ext uri="{28A0092B-C50C-407E-A947-70E740481C1C}">
                <a14:useLocalDpi xmlns:a14="http://schemas.microsoft.com/office/drawing/2010/main"/>
              </a:ext>
            </a:extLst>
          </a:blip>
          <a:stretch>
            <a:fillRect/>
          </a:stretch>
        </p:blipFill>
        <p:spPr>
          <a:xfrm>
            <a:off x="11061000" y="6315475"/>
            <a:ext cx="373850" cy="373852"/>
          </a:xfrm>
          <a:prstGeom prst="rect">
            <a:avLst/>
          </a:prstGeom>
          <a:ln w="12700" cap="flat">
            <a:noFill/>
            <a:miter lim="400000"/>
          </a:ln>
          <a:effectLst/>
        </p:spPr>
      </p:pic>
      <p:pic>
        <p:nvPicPr>
          <p:cNvPr id="9" name="Image" descr="Image">
            <a:extLst>
              <a:ext uri="{FF2B5EF4-FFF2-40B4-BE49-F238E27FC236}">
                <a16:creationId xmlns:a16="http://schemas.microsoft.com/office/drawing/2014/main" id="{F00DAFA1-2186-1049-1139-D01F4F8CB5D9}"/>
              </a:ext>
            </a:extLst>
          </p:cNvPr>
          <p:cNvPicPr>
            <a:picLocks noChangeAspect="1"/>
          </p:cNvPicPr>
          <p:nvPr/>
        </p:nvPicPr>
        <p:blipFill>
          <a:blip r:embed="rId5" cstate="print">
            <a:biLevel thresh="75000"/>
            <a:extLst>
              <a:ext uri="{28A0092B-C50C-407E-A947-70E740481C1C}">
                <a14:useLocalDpi xmlns:a14="http://schemas.microsoft.com/office/drawing/2010/main"/>
              </a:ext>
            </a:extLst>
          </a:blip>
          <a:stretch>
            <a:fillRect/>
          </a:stretch>
        </p:blipFill>
        <p:spPr>
          <a:xfrm>
            <a:off x="11092633" y="6419165"/>
            <a:ext cx="310585" cy="166472"/>
          </a:xfrm>
          <a:prstGeom prst="rect">
            <a:avLst/>
          </a:prstGeom>
          <a:ln w="12700" cap="flat">
            <a:noFill/>
            <a:miter lim="400000"/>
          </a:ln>
          <a:effectLst/>
        </p:spPr>
      </p:pic>
      <p:sp>
        <p:nvSpPr>
          <p:cNvPr id="10" name="TextBox 9">
            <a:extLst>
              <a:ext uri="{FF2B5EF4-FFF2-40B4-BE49-F238E27FC236}">
                <a16:creationId xmlns:a16="http://schemas.microsoft.com/office/drawing/2014/main" id="{C30FC40C-8692-C096-7FA0-695294BAF0B7}"/>
              </a:ext>
            </a:extLst>
          </p:cNvPr>
          <p:cNvSpPr txBox="1"/>
          <p:nvPr/>
        </p:nvSpPr>
        <p:spPr>
          <a:xfrm>
            <a:off x="7959699" y="6347641"/>
            <a:ext cx="3048000"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chemeClr val="tx1"/>
                </a:solidFill>
                <a:effectLst/>
                <a:uLnTx/>
                <a:uFillTx/>
                <a:latin typeface="Arial" panose="020B0604020202020204" pitchFamily="34" charset="0"/>
                <a:ea typeface="Inter" panose="02000503000000020004" pitchFamily="2" charset="0"/>
                <a:cs typeface="+mn-cs"/>
              </a:rPr>
              <a:t>This slide is hidden in presentation view.</a:t>
            </a:r>
            <a:br>
              <a:rPr kumimoji="0" lang="en-US" sz="800" b="1" i="0" u="none" strike="noStrike" kern="1200" cap="none" spc="0" normalizeH="0" baseline="0" noProof="0">
                <a:ln>
                  <a:noFill/>
                </a:ln>
                <a:solidFill>
                  <a:schemeClr val="tx1"/>
                </a:solidFill>
                <a:effectLst/>
                <a:uLnTx/>
                <a:uFillTx/>
                <a:latin typeface="Arial" panose="020B0604020202020204" pitchFamily="34" charset="0"/>
                <a:ea typeface="Inter" panose="02000503000000020004" pitchFamily="2" charset="0"/>
                <a:cs typeface="+mn-cs"/>
              </a:rPr>
            </a:br>
            <a:r>
              <a:rPr kumimoji="0" lang="en-US" sz="800" b="1" i="0" u="none" strike="noStrike" kern="1200" cap="none" spc="0" normalizeH="0" baseline="0" noProof="0">
                <a:ln>
                  <a:noFill/>
                </a:ln>
                <a:solidFill>
                  <a:schemeClr val="tx1"/>
                </a:solidFill>
                <a:effectLst/>
                <a:uLnTx/>
                <a:uFillTx/>
                <a:latin typeface="Arial" panose="020B0604020202020204" pitchFamily="34" charset="0"/>
                <a:ea typeface="Inter" panose="02000503000000020004" pitchFamily="2" charset="0"/>
                <a:cs typeface="+mn-cs"/>
              </a:rPr>
              <a:t>For mentors’ eyes only!</a:t>
            </a:r>
          </a:p>
        </p:txBody>
      </p:sp>
    </p:spTree>
    <p:extLst>
      <p:ext uri="{BB962C8B-B14F-4D97-AF65-F5344CB8AC3E}">
        <p14:creationId xmlns:p14="http://schemas.microsoft.com/office/powerpoint/2010/main" val="162674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_6 Session overview">
    <p:bg>
      <p:bgPr>
        <a:solidFill>
          <a:schemeClr val="tx2">
            <a:lumMod val="20000"/>
            <a:lumOff val="80000"/>
          </a:schemeClr>
        </a:solidFill>
        <a:effectLst/>
      </p:bgPr>
    </p:bg>
    <p:spTree>
      <p:nvGrpSpPr>
        <p:cNvPr id="1" name=""/>
        <p:cNvGrpSpPr/>
        <p:nvPr/>
      </p:nvGrpSpPr>
      <p:grpSpPr>
        <a:xfrm>
          <a:off x="0" y="0"/>
          <a:ext cx="0" cy="0"/>
          <a:chOff x="0" y="0"/>
          <a:chExt cx="0" cy="0"/>
        </a:xfrm>
      </p:grpSpPr>
      <p:pic>
        <p:nvPicPr>
          <p:cNvPr id="7" name="Image" descr="Image">
            <a:extLst>
              <a:ext uri="{FF2B5EF4-FFF2-40B4-BE49-F238E27FC236}">
                <a16:creationId xmlns:a16="http://schemas.microsoft.com/office/drawing/2014/main" id="{71F0DD92-B11C-50E4-5ECE-C1B6E5E5020B}"/>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b="-2"/>
          <a:stretch/>
        </p:blipFill>
        <p:spPr>
          <a:xfrm>
            <a:off x="8955031" y="0"/>
            <a:ext cx="3236969" cy="2518101"/>
          </a:xfrm>
          <a:prstGeom prst="rect">
            <a:avLst/>
          </a:prstGeom>
          <a:ln w="12700">
            <a:miter lim="400000"/>
          </a:ln>
        </p:spPr>
      </p:pic>
      <p:sp>
        <p:nvSpPr>
          <p:cNvPr id="3" name="TextBox 2">
            <a:extLst>
              <a:ext uri="{FF2B5EF4-FFF2-40B4-BE49-F238E27FC236}">
                <a16:creationId xmlns:a16="http://schemas.microsoft.com/office/drawing/2014/main" id="{DF372B9A-64B1-8D20-6584-A80B86D18FDC}"/>
              </a:ext>
            </a:extLst>
          </p:cNvPr>
          <p:cNvSpPr txBox="1"/>
          <p:nvPr/>
        </p:nvSpPr>
        <p:spPr>
          <a:xfrm>
            <a:off x="522423" y="352063"/>
            <a:ext cx="6367449" cy="707886"/>
          </a:xfrm>
          <a:prstGeom prst="rect">
            <a:avLst/>
          </a:prstGeom>
          <a:noFill/>
        </p:spPr>
        <p:txBody>
          <a:bodyPr wrap="none" rtlCol="0">
            <a:spAutoFit/>
          </a:bodyPr>
          <a:lstStyle/>
          <a:p>
            <a:r>
              <a:rPr kumimoji="0" lang="en-US" sz="4000" b="1" i="0" u="none" strike="noStrike" kern="1200" cap="none" spc="0" normalizeH="0" baseline="0" noProof="0">
                <a:ln>
                  <a:noFill/>
                </a:ln>
                <a:solidFill>
                  <a:srgbClr val="AA18FE"/>
                </a:solidFill>
                <a:effectLst/>
                <a:uLnTx/>
                <a:uFillTx/>
                <a:latin typeface="Georgia" panose="02040502050405020303" pitchFamily="18" charset="0"/>
                <a:ea typeface="+mj-ea"/>
                <a:cs typeface="+mj-cs"/>
              </a:rPr>
              <a:t>Overview of the session</a:t>
            </a:r>
            <a:endParaRPr lang="en-GB"/>
          </a:p>
        </p:txBody>
      </p:sp>
      <p:sp>
        <p:nvSpPr>
          <p:cNvPr id="2" name="Footer Placeholder 4">
            <a:extLst>
              <a:ext uri="{FF2B5EF4-FFF2-40B4-BE49-F238E27FC236}">
                <a16:creationId xmlns:a16="http://schemas.microsoft.com/office/drawing/2014/main" id="{1A3498AA-D7F0-6F3F-0E16-3BAFD9CC3B63}"/>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sp>
        <p:nvSpPr>
          <p:cNvPr id="4" name="Slide Number Placeholder 5">
            <a:extLst>
              <a:ext uri="{FF2B5EF4-FFF2-40B4-BE49-F238E27FC236}">
                <a16:creationId xmlns:a16="http://schemas.microsoft.com/office/drawing/2014/main" id="{9386CF29-5987-6F70-9882-B73A23E9BF54}"/>
              </a:ext>
            </a:extLst>
          </p:cNvPr>
          <p:cNvSpPr>
            <a:spLocks noGrp="1"/>
          </p:cNvSpPr>
          <p:nvPr>
            <p:ph type="sldNum" sz="quarter" idx="12"/>
          </p:nvPr>
        </p:nvSpPr>
        <p:spPr>
          <a:xfrm>
            <a:off x="11388804" y="6347641"/>
            <a:ext cx="455023" cy="365125"/>
          </a:xfrm>
        </p:spPr>
        <p:txBody>
          <a:bodyPr/>
          <a:lstStyle>
            <a:lvl1pPr>
              <a:defRPr b="1" i="0"/>
            </a:lvl1pPr>
          </a:lstStyle>
          <a:p>
            <a:fld id="{35BC334B-5606-F640-9B65-DA4F71454EC0}" type="slidenum">
              <a:rPr lang="en-US" smtClean="0"/>
              <a:pPr/>
              <a:t>‹#›</a:t>
            </a:fld>
            <a:endParaRPr lang="en-US"/>
          </a:p>
        </p:txBody>
      </p:sp>
      <p:pic>
        <p:nvPicPr>
          <p:cNvPr id="5" name="Image" descr="Image">
            <a:extLst>
              <a:ext uri="{FF2B5EF4-FFF2-40B4-BE49-F238E27FC236}">
                <a16:creationId xmlns:a16="http://schemas.microsoft.com/office/drawing/2014/main" id="{3FD21ACD-3873-D889-FC16-17FDCCEEB50C}"/>
              </a:ext>
            </a:extLst>
          </p:cNvPr>
          <p:cNvPicPr>
            <a:picLocks noChangeAspect="1"/>
          </p:cNvPicPr>
          <p:nvPr/>
        </p:nvPicPr>
        <p:blipFill>
          <a:blip r:embed="rId4" cstate="print">
            <a:biLevel thresh="75000"/>
            <a:extLst>
              <a:ext uri="{28A0092B-C50C-407E-A947-70E740481C1C}">
                <a14:useLocalDpi xmlns:a14="http://schemas.microsoft.com/office/drawing/2010/main"/>
              </a:ext>
            </a:extLst>
          </a:blip>
          <a:stretch>
            <a:fillRect/>
          </a:stretch>
        </p:blipFill>
        <p:spPr>
          <a:xfrm>
            <a:off x="11061000" y="6315475"/>
            <a:ext cx="373850" cy="373852"/>
          </a:xfrm>
          <a:prstGeom prst="rect">
            <a:avLst/>
          </a:prstGeom>
          <a:ln w="12700" cap="flat">
            <a:noFill/>
            <a:miter lim="400000"/>
          </a:ln>
          <a:effectLst/>
        </p:spPr>
      </p:pic>
      <p:pic>
        <p:nvPicPr>
          <p:cNvPr id="9" name="Image" descr="Image">
            <a:extLst>
              <a:ext uri="{FF2B5EF4-FFF2-40B4-BE49-F238E27FC236}">
                <a16:creationId xmlns:a16="http://schemas.microsoft.com/office/drawing/2014/main" id="{F00DAFA1-2186-1049-1139-D01F4F8CB5D9}"/>
              </a:ext>
            </a:extLst>
          </p:cNvPr>
          <p:cNvPicPr>
            <a:picLocks noChangeAspect="1"/>
          </p:cNvPicPr>
          <p:nvPr/>
        </p:nvPicPr>
        <p:blipFill>
          <a:blip r:embed="rId5" cstate="print">
            <a:biLevel thresh="75000"/>
            <a:extLst>
              <a:ext uri="{28A0092B-C50C-407E-A947-70E740481C1C}">
                <a14:useLocalDpi xmlns:a14="http://schemas.microsoft.com/office/drawing/2010/main"/>
              </a:ext>
            </a:extLst>
          </a:blip>
          <a:stretch>
            <a:fillRect/>
          </a:stretch>
        </p:blipFill>
        <p:spPr>
          <a:xfrm>
            <a:off x="11092633" y="6419165"/>
            <a:ext cx="310585" cy="166472"/>
          </a:xfrm>
          <a:prstGeom prst="rect">
            <a:avLst/>
          </a:prstGeom>
          <a:ln w="12700" cap="flat">
            <a:noFill/>
            <a:miter lim="400000"/>
          </a:ln>
          <a:effectLst/>
        </p:spPr>
      </p:pic>
      <p:sp>
        <p:nvSpPr>
          <p:cNvPr id="10" name="TextBox 9">
            <a:extLst>
              <a:ext uri="{FF2B5EF4-FFF2-40B4-BE49-F238E27FC236}">
                <a16:creationId xmlns:a16="http://schemas.microsoft.com/office/drawing/2014/main" id="{C30FC40C-8692-C096-7FA0-695294BAF0B7}"/>
              </a:ext>
            </a:extLst>
          </p:cNvPr>
          <p:cNvSpPr txBox="1"/>
          <p:nvPr/>
        </p:nvSpPr>
        <p:spPr>
          <a:xfrm>
            <a:off x="7959699" y="6347641"/>
            <a:ext cx="3048000"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chemeClr val="tx1"/>
                </a:solidFill>
                <a:effectLst/>
                <a:uLnTx/>
                <a:uFillTx/>
                <a:latin typeface="Arial" panose="020B0604020202020204" pitchFamily="34" charset="0"/>
                <a:ea typeface="Inter" panose="02000503000000020004" pitchFamily="2" charset="0"/>
                <a:cs typeface="+mn-cs"/>
              </a:rPr>
              <a:t>This slide is hidden in presentation view.</a:t>
            </a:r>
            <a:br>
              <a:rPr kumimoji="0" lang="en-US" sz="800" b="1" i="0" u="none" strike="noStrike" kern="1200" cap="none" spc="0" normalizeH="0" baseline="0" noProof="0">
                <a:ln>
                  <a:noFill/>
                </a:ln>
                <a:solidFill>
                  <a:schemeClr val="tx1"/>
                </a:solidFill>
                <a:effectLst/>
                <a:uLnTx/>
                <a:uFillTx/>
                <a:latin typeface="Arial" panose="020B0604020202020204" pitchFamily="34" charset="0"/>
                <a:ea typeface="Inter" panose="02000503000000020004" pitchFamily="2" charset="0"/>
                <a:cs typeface="+mn-cs"/>
              </a:rPr>
            </a:br>
            <a:r>
              <a:rPr kumimoji="0" lang="en-US" sz="800" b="1" i="0" u="none" strike="noStrike" kern="1200" cap="none" spc="0" normalizeH="0" baseline="0" noProof="0">
                <a:ln>
                  <a:noFill/>
                </a:ln>
                <a:solidFill>
                  <a:schemeClr val="tx1"/>
                </a:solidFill>
                <a:effectLst/>
                <a:uLnTx/>
                <a:uFillTx/>
                <a:latin typeface="Arial" panose="020B0604020202020204" pitchFamily="34" charset="0"/>
                <a:ea typeface="Inter" panose="02000503000000020004" pitchFamily="2" charset="0"/>
                <a:cs typeface="+mn-cs"/>
              </a:rPr>
              <a:t>For mentors’ eyes only!</a:t>
            </a:r>
          </a:p>
        </p:txBody>
      </p:sp>
      <p:graphicFrame>
        <p:nvGraphicFramePr>
          <p:cNvPr id="8" name="Table 7">
            <a:extLst>
              <a:ext uri="{FF2B5EF4-FFF2-40B4-BE49-F238E27FC236}">
                <a16:creationId xmlns:a16="http://schemas.microsoft.com/office/drawing/2014/main" id="{F12838A2-0B34-AA57-8131-E5334352CA52}"/>
              </a:ext>
            </a:extLst>
          </p:cNvPr>
          <p:cNvGraphicFramePr>
            <a:graphicFrameLocks noGrp="1"/>
          </p:cNvGraphicFramePr>
          <p:nvPr>
            <p:extLst>
              <p:ext uri="{D42A27DB-BD31-4B8C-83A1-F6EECF244321}">
                <p14:modId xmlns:p14="http://schemas.microsoft.com/office/powerpoint/2010/main" val="3846632693"/>
              </p:ext>
            </p:extLst>
          </p:nvPr>
        </p:nvGraphicFramePr>
        <p:xfrm>
          <a:off x="609600" y="1453698"/>
          <a:ext cx="10044000" cy="4384080"/>
        </p:xfrm>
        <a:graphic>
          <a:graphicData uri="http://schemas.openxmlformats.org/drawingml/2006/table">
            <a:tbl>
              <a:tblPr firstRow="1" bandRow="1">
                <a:tableStyleId>{5C22544A-7EE6-4342-B048-85BDC9FD1C3A}</a:tableStyleId>
              </a:tblPr>
              <a:tblGrid>
                <a:gridCol w="3270069">
                  <a:extLst>
                    <a:ext uri="{9D8B030D-6E8A-4147-A177-3AD203B41FA5}">
                      <a16:colId xmlns:a16="http://schemas.microsoft.com/office/drawing/2014/main" val="3266196258"/>
                    </a:ext>
                  </a:extLst>
                </a:gridCol>
                <a:gridCol w="4790445">
                  <a:extLst>
                    <a:ext uri="{9D8B030D-6E8A-4147-A177-3AD203B41FA5}">
                      <a16:colId xmlns:a16="http://schemas.microsoft.com/office/drawing/2014/main" val="2509027465"/>
                    </a:ext>
                  </a:extLst>
                </a:gridCol>
                <a:gridCol w="1983486">
                  <a:extLst>
                    <a:ext uri="{9D8B030D-6E8A-4147-A177-3AD203B41FA5}">
                      <a16:colId xmlns:a16="http://schemas.microsoft.com/office/drawing/2014/main" val="1647921077"/>
                    </a:ext>
                  </a:extLst>
                </a:gridCol>
              </a:tblGrid>
              <a:tr h="468000">
                <a:tc>
                  <a:txBody>
                    <a:bodyPr/>
                    <a:lstStyle/>
                    <a:p>
                      <a:r>
                        <a:rPr lang="en-GB" b="1">
                          <a:solidFill>
                            <a:schemeClr val="tx2"/>
                          </a:solidFill>
                        </a:rPr>
                        <a:t>Problem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a:solidFill>
                            <a:schemeClr val="tx2"/>
                          </a:solidFill>
                        </a:rPr>
                        <a:t>Guidance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a:solidFill>
                            <a:schemeClr val="tx2"/>
                          </a:solidFill>
                        </a:rPr>
                        <a:t>You may need…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1991068"/>
                  </a:ext>
                </a:extLst>
              </a:tr>
              <a:tr h="468000">
                <a:tc>
                  <a:txBody>
                    <a:bodyPr/>
                    <a:lstStyle/>
                    <a:p>
                      <a:pPr algn="l"/>
                      <a:r>
                        <a:rPr lang="en-GB" b="0">
                          <a:solidFill>
                            <a:schemeClr val="tx1"/>
                          </a:solidFill>
                          <a:latin typeface="+mn-lt"/>
                        </a:rPr>
                        <a:t>Core problem name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a:t>Introduces…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66433361"/>
                  </a:ext>
                </a:extLst>
              </a:tr>
              <a:tr h="468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a:solidFill>
                            <a:schemeClr val="tx1"/>
                          </a:solidFill>
                          <a:latin typeface="+mn-lt"/>
                        </a:rPr>
                        <a:t>Core problem name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a:t>Practice…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93695232"/>
                  </a:ext>
                </a:extLst>
              </a:tr>
              <a:tr h="468000">
                <a:tc>
                  <a:txBody>
                    <a:bodyPr/>
                    <a:lstStyle/>
                    <a:p>
                      <a:pPr algn="l"/>
                      <a:endParaRPr lang="en-GB" b="0">
                        <a:solidFill>
                          <a:schemeClr val="tx1"/>
                        </a:solidFill>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a:t>A ____ problem which…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21274274"/>
                  </a:ext>
                </a:extLst>
              </a:tr>
              <a:tr h="468000">
                <a:tc>
                  <a:txBody>
                    <a:bodyPr/>
                    <a:lstStyle/>
                    <a:p>
                      <a:pPr algn="l"/>
                      <a:endParaRPr lang="en-GB" b="0">
                        <a:solidFill>
                          <a:schemeClr val="tx1"/>
                        </a:solidFill>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a:t>Spend most of the session on this problem.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67157532"/>
                  </a:ext>
                </a:extLst>
              </a:tr>
              <a:tr h="468000">
                <a:tc>
                  <a:txBody>
                    <a:bodyPr/>
                    <a:lstStyle/>
                    <a:p>
                      <a:pPr algn="l"/>
                      <a:endParaRPr lang="en-GB" b="0">
                        <a:solidFill>
                          <a:schemeClr val="tx1"/>
                        </a:solidFill>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a:t>Your circle will…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19727661"/>
                  </a:ext>
                </a:extLst>
              </a:tr>
              <a:tr h="468000">
                <a:tc>
                  <a:txBody>
                    <a:bodyPr/>
                    <a:lstStyle/>
                    <a:p>
                      <a:r>
                        <a:rPr lang="en-GB" b="1">
                          <a:solidFill>
                            <a:schemeClr val="accent3"/>
                          </a:solidFill>
                        </a:rPr>
                        <a:t>RG problem name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a:t>Additional problems for circles or individuals that progress quickly.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buFont typeface="Arial" panose="020B0604020202020204" pitchFamily="34" charset="0"/>
                        <a:buNone/>
                      </a:pPr>
                      <a:endParaRPr lang="en-GB"/>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42832136"/>
                  </a:ext>
                </a:extLst>
              </a:tr>
              <a:tr h="468000">
                <a:tc>
                  <a:txBody>
                    <a:bodyPr/>
                    <a:lstStyle/>
                    <a:p>
                      <a:r>
                        <a:rPr lang="en-GB" b="1">
                          <a:solidFill>
                            <a:schemeClr val="accent3"/>
                          </a:solidFill>
                        </a:rPr>
                        <a:t>RG problem name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buFont typeface="Arial" panose="020B0604020202020204" pitchFamily="34" charset="0"/>
                        <a:buNone/>
                      </a:pPr>
                      <a:endParaRPr lang="en-GB"/>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479353"/>
                  </a:ext>
                </a:extLst>
              </a:tr>
              <a:tr h="468000">
                <a:tc>
                  <a:txBody>
                    <a:bodyPr/>
                    <a:lstStyle/>
                    <a:p>
                      <a:r>
                        <a:rPr lang="en-GB" b="1">
                          <a:solidFill>
                            <a:schemeClr val="tx2"/>
                          </a:solidFill>
                        </a:rPr>
                        <a:t>Problems to ponder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a:t>Problems to tackle after the session.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buFont typeface="Arial" panose="020B0604020202020204" pitchFamily="34" charset="0"/>
                        <a:buNone/>
                      </a:pPr>
                      <a:endParaRPr lang="en-GB"/>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19809619"/>
                  </a:ext>
                </a:extLst>
              </a:tr>
            </a:tbl>
          </a:graphicData>
        </a:graphic>
      </p:graphicFrame>
    </p:spTree>
    <p:extLst>
      <p:ext uri="{BB962C8B-B14F-4D97-AF65-F5344CB8AC3E}">
        <p14:creationId xmlns:p14="http://schemas.microsoft.com/office/powerpoint/2010/main" val="23885537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6 Overview for doubles and strandless">
    <p:bg>
      <p:bgPr>
        <a:solidFill>
          <a:schemeClr val="tx2">
            <a:lumMod val="20000"/>
            <a:lumOff val="80000"/>
          </a:schemeClr>
        </a:solidFill>
        <a:effectLst/>
      </p:bgPr>
    </p:bg>
    <p:spTree>
      <p:nvGrpSpPr>
        <p:cNvPr id="1" name=""/>
        <p:cNvGrpSpPr/>
        <p:nvPr/>
      </p:nvGrpSpPr>
      <p:grpSpPr>
        <a:xfrm>
          <a:off x="0" y="0"/>
          <a:ext cx="0" cy="0"/>
          <a:chOff x="0" y="0"/>
          <a:chExt cx="0" cy="0"/>
        </a:xfrm>
      </p:grpSpPr>
      <p:pic>
        <p:nvPicPr>
          <p:cNvPr id="7" name="Image" descr="Image">
            <a:extLst>
              <a:ext uri="{FF2B5EF4-FFF2-40B4-BE49-F238E27FC236}">
                <a16:creationId xmlns:a16="http://schemas.microsoft.com/office/drawing/2014/main" id="{71F0DD92-B11C-50E4-5ECE-C1B6E5E5020B}"/>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b="-2"/>
          <a:stretch/>
        </p:blipFill>
        <p:spPr>
          <a:xfrm>
            <a:off x="8955031" y="0"/>
            <a:ext cx="3236969" cy="2518101"/>
          </a:xfrm>
          <a:prstGeom prst="rect">
            <a:avLst/>
          </a:prstGeom>
          <a:ln w="12700">
            <a:miter lim="400000"/>
          </a:ln>
        </p:spPr>
      </p:pic>
      <p:sp>
        <p:nvSpPr>
          <p:cNvPr id="3" name="TextBox 2">
            <a:extLst>
              <a:ext uri="{FF2B5EF4-FFF2-40B4-BE49-F238E27FC236}">
                <a16:creationId xmlns:a16="http://schemas.microsoft.com/office/drawing/2014/main" id="{DF372B9A-64B1-8D20-6584-A80B86D18FDC}"/>
              </a:ext>
            </a:extLst>
          </p:cNvPr>
          <p:cNvSpPr txBox="1"/>
          <p:nvPr/>
        </p:nvSpPr>
        <p:spPr>
          <a:xfrm>
            <a:off x="522423" y="352063"/>
            <a:ext cx="6367449" cy="707886"/>
          </a:xfrm>
          <a:prstGeom prst="rect">
            <a:avLst/>
          </a:prstGeom>
          <a:noFill/>
        </p:spPr>
        <p:txBody>
          <a:bodyPr wrap="none" rtlCol="0">
            <a:spAutoFit/>
          </a:bodyPr>
          <a:lstStyle/>
          <a:p>
            <a:r>
              <a:rPr kumimoji="0" lang="en-US" sz="4000" b="1" i="0" u="none" strike="noStrike" kern="1200" cap="none" spc="0" normalizeH="0" baseline="0" noProof="0">
                <a:ln>
                  <a:noFill/>
                </a:ln>
                <a:solidFill>
                  <a:srgbClr val="AA18FE"/>
                </a:solidFill>
                <a:effectLst/>
                <a:uLnTx/>
                <a:uFillTx/>
                <a:latin typeface="Georgia" panose="02040502050405020303" pitchFamily="18" charset="0"/>
                <a:ea typeface="+mj-ea"/>
                <a:cs typeface="+mj-cs"/>
              </a:rPr>
              <a:t>Overview of the session</a:t>
            </a:r>
            <a:endParaRPr lang="en-GB"/>
          </a:p>
        </p:txBody>
      </p:sp>
      <p:sp>
        <p:nvSpPr>
          <p:cNvPr id="2" name="Footer Placeholder 4">
            <a:extLst>
              <a:ext uri="{FF2B5EF4-FFF2-40B4-BE49-F238E27FC236}">
                <a16:creationId xmlns:a16="http://schemas.microsoft.com/office/drawing/2014/main" id="{1A3498AA-D7F0-6F3F-0E16-3BAFD9CC3B63}"/>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sp>
        <p:nvSpPr>
          <p:cNvPr id="4" name="Slide Number Placeholder 5">
            <a:extLst>
              <a:ext uri="{FF2B5EF4-FFF2-40B4-BE49-F238E27FC236}">
                <a16:creationId xmlns:a16="http://schemas.microsoft.com/office/drawing/2014/main" id="{9386CF29-5987-6F70-9882-B73A23E9BF54}"/>
              </a:ext>
            </a:extLst>
          </p:cNvPr>
          <p:cNvSpPr>
            <a:spLocks noGrp="1"/>
          </p:cNvSpPr>
          <p:nvPr>
            <p:ph type="sldNum" sz="quarter" idx="12"/>
          </p:nvPr>
        </p:nvSpPr>
        <p:spPr>
          <a:xfrm>
            <a:off x="11388804" y="6347641"/>
            <a:ext cx="455023" cy="365125"/>
          </a:xfrm>
        </p:spPr>
        <p:txBody>
          <a:bodyPr/>
          <a:lstStyle>
            <a:lvl1pPr>
              <a:defRPr b="1" i="0"/>
            </a:lvl1pPr>
          </a:lstStyle>
          <a:p>
            <a:fld id="{35BC334B-5606-F640-9B65-DA4F71454EC0}" type="slidenum">
              <a:rPr lang="en-US" smtClean="0"/>
              <a:pPr/>
              <a:t>‹#›</a:t>
            </a:fld>
            <a:endParaRPr lang="en-US"/>
          </a:p>
        </p:txBody>
      </p:sp>
      <p:pic>
        <p:nvPicPr>
          <p:cNvPr id="5" name="Image" descr="Image">
            <a:extLst>
              <a:ext uri="{FF2B5EF4-FFF2-40B4-BE49-F238E27FC236}">
                <a16:creationId xmlns:a16="http://schemas.microsoft.com/office/drawing/2014/main" id="{3FD21ACD-3873-D889-FC16-17FDCCEEB50C}"/>
              </a:ext>
            </a:extLst>
          </p:cNvPr>
          <p:cNvPicPr>
            <a:picLocks noChangeAspect="1"/>
          </p:cNvPicPr>
          <p:nvPr/>
        </p:nvPicPr>
        <p:blipFill>
          <a:blip r:embed="rId4" cstate="print">
            <a:biLevel thresh="75000"/>
            <a:extLst>
              <a:ext uri="{28A0092B-C50C-407E-A947-70E740481C1C}">
                <a14:useLocalDpi xmlns:a14="http://schemas.microsoft.com/office/drawing/2010/main"/>
              </a:ext>
            </a:extLst>
          </a:blip>
          <a:stretch>
            <a:fillRect/>
          </a:stretch>
        </p:blipFill>
        <p:spPr>
          <a:xfrm>
            <a:off x="11061000" y="6315475"/>
            <a:ext cx="373850" cy="373852"/>
          </a:xfrm>
          <a:prstGeom prst="rect">
            <a:avLst/>
          </a:prstGeom>
          <a:ln w="12700" cap="flat">
            <a:noFill/>
            <a:miter lim="400000"/>
          </a:ln>
          <a:effectLst/>
        </p:spPr>
      </p:pic>
      <p:pic>
        <p:nvPicPr>
          <p:cNvPr id="9" name="Image" descr="Image">
            <a:extLst>
              <a:ext uri="{FF2B5EF4-FFF2-40B4-BE49-F238E27FC236}">
                <a16:creationId xmlns:a16="http://schemas.microsoft.com/office/drawing/2014/main" id="{F00DAFA1-2186-1049-1139-D01F4F8CB5D9}"/>
              </a:ext>
            </a:extLst>
          </p:cNvPr>
          <p:cNvPicPr>
            <a:picLocks noChangeAspect="1"/>
          </p:cNvPicPr>
          <p:nvPr/>
        </p:nvPicPr>
        <p:blipFill>
          <a:blip r:embed="rId5" cstate="print">
            <a:biLevel thresh="75000"/>
            <a:extLst>
              <a:ext uri="{28A0092B-C50C-407E-A947-70E740481C1C}">
                <a14:useLocalDpi xmlns:a14="http://schemas.microsoft.com/office/drawing/2010/main"/>
              </a:ext>
            </a:extLst>
          </a:blip>
          <a:stretch>
            <a:fillRect/>
          </a:stretch>
        </p:blipFill>
        <p:spPr>
          <a:xfrm>
            <a:off x="11092633" y="6419165"/>
            <a:ext cx="310585" cy="166472"/>
          </a:xfrm>
          <a:prstGeom prst="rect">
            <a:avLst/>
          </a:prstGeom>
          <a:ln w="12700" cap="flat">
            <a:noFill/>
            <a:miter lim="400000"/>
          </a:ln>
          <a:effectLst/>
        </p:spPr>
      </p:pic>
      <p:sp>
        <p:nvSpPr>
          <p:cNvPr id="10" name="TextBox 9">
            <a:extLst>
              <a:ext uri="{FF2B5EF4-FFF2-40B4-BE49-F238E27FC236}">
                <a16:creationId xmlns:a16="http://schemas.microsoft.com/office/drawing/2014/main" id="{C30FC40C-8692-C096-7FA0-695294BAF0B7}"/>
              </a:ext>
            </a:extLst>
          </p:cNvPr>
          <p:cNvSpPr txBox="1"/>
          <p:nvPr/>
        </p:nvSpPr>
        <p:spPr>
          <a:xfrm>
            <a:off x="7959699" y="6347641"/>
            <a:ext cx="3048000"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chemeClr val="tx1"/>
                </a:solidFill>
                <a:effectLst/>
                <a:uLnTx/>
                <a:uFillTx/>
                <a:latin typeface="Arial" panose="020B0604020202020204" pitchFamily="34" charset="0"/>
                <a:ea typeface="Inter" panose="02000503000000020004" pitchFamily="2" charset="0"/>
                <a:cs typeface="+mn-cs"/>
              </a:rPr>
              <a:t>This slide is hidden in presentation view.</a:t>
            </a:r>
            <a:br>
              <a:rPr kumimoji="0" lang="en-US" sz="800" b="1" i="0" u="none" strike="noStrike" kern="1200" cap="none" spc="0" normalizeH="0" baseline="0" noProof="0">
                <a:ln>
                  <a:noFill/>
                </a:ln>
                <a:solidFill>
                  <a:schemeClr val="tx1"/>
                </a:solidFill>
                <a:effectLst/>
                <a:uLnTx/>
                <a:uFillTx/>
                <a:latin typeface="Arial" panose="020B0604020202020204" pitchFamily="34" charset="0"/>
                <a:ea typeface="Inter" panose="02000503000000020004" pitchFamily="2" charset="0"/>
                <a:cs typeface="+mn-cs"/>
              </a:rPr>
            </a:br>
            <a:r>
              <a:rPr kumimoji="0" lang="en-US" sz="800" b="1" i="0" u="none" strike="noStrike" kern="1200" cap="none" spc="0" normalizeH="0" baseline="0" noProof="0">
                <a:ln>
                  <a:noFill/>
                </a:ln>
                <a:solidFill>
                  <a:schemeClr val="tx1"/>
                </a:solidFill>
                <a:effectLst/>
                <a:uLnTx/>
                <a:uFillTx/>
                <a:latin typeface="Arial" panose="020B0604020202020204" pitchFamily="34" charset="0"/>
                <a:ea typeface="Inter" panose="02000503000000020004" pitchFamily="2" charset="0"/>
                <a:cs typeface="+mn-cs"/>
              </a:rPr>
              <a:t>For mentors’ eyes only!</a:t>
            </a:r>
          </a:p>
        </p:txBody>
      </p:sp>
    </p:spTree>
    <p:extLst>
      <p:ext uri="{BB962C8B-B14F-4D97-AF65-F5344CB8AC3E}">
        <p14:creationId xmlns:p14="http://schemas.microsoft.com/office/powerpoint/2010/main" val="61267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cSld name="1_Session intention">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3AF184A3-1886-D761-6EEC-9C9B2820AFB2}"/>
              </a:ext>
            </a:extLst>
          </p:cNvPr>
          <p:cNvSpPr>
            <a:spLocks noGrp="1"/>
          </p:cNvSpPr>
          <p:nvPr>
            <p:ph type="sldNum" sz="quarter" idx="12"/>
          </p:nvPr>
        </p:nvSpPr>
        <p:spPr>
          <a:xfrm>
            <a:off x="11353800" y="6347641"/>
            <a:ext cx="455023" cy="365125"/>
          </a:xfrm>
        </p:spPr>
        <p:txBody>
          <a:bodyPr/>
          <a:lstStyle>
            <a:lvl1pPr>
              <a:defRPr b="1" i="0"/>
            </a:lvl1pPr>
          </a:lstStyle>
          <a:p>
            <a:fld id="{35BC334B-5606-F640-9B65-DA4F71454EC0}" type="slidenum">
              <a:rPr lang="en-US" smtClean="0"/>
              <a:pPr/>
              <a:t>‹#›</a:t>
            </a:fld>
            <a:endParaRPr lang="en-US"/>
          </a:p>
        </p:txBody>
      </p:sp>
      <p:sp>
        <p:nvSpPr>
          <p:cNvPr id="6" name="Content Placeholder 2">
            <a:extLst>
              <a:ext uri="{FF2B5EF4-FFF2-40B4-BE49-F238E27FC236}">
                <a16:creationId xmlns:a16="http://schemas.microsoft.com/office/drawing/2014/main" id="{CB2D9078-DC0F-E425-6560-79CEBCEFA350}"/>
              </a:ext>
            </a:extLst>
          </p:cNvPr>
          <p:cNvSpPr>
            <a:spLocks noGrp="1"/>
          </p:cNvSpPr>
          <p:nvPr>
            <p:ph idx="1"/>
          </p:nvPr>
        </p:nvSpPr>
        <p:spPr>
          <a:xfrm>
            <a:off x="609600" y="1453698"/>
            <a:ext cx="10744200" cy="4589293"/>
          </a:xfrm>
          <a:prstGeom prst="rect">
            <a:avLst/>
          </a:prstGeom>
        </p:spPr>
        <p:txBody>
          <a:bodyPr/>
          <a:lstStyle>
            <a:lvl1pPr marL="0" indent="0">
              <a:spcAft>
                <a:spcPts val="600"/>
              </a:spcAft>
              <a:buFont typeface="Arial" panose="020B0604020202020204" pitchFamily="34" charset="0"/>
              <a:buNone/>
              <a:defRPr sz="2000" b="0" i="0"/>
            </a:lvl1pPr>
            <a:lvl2pPr marL="468000" indent="-234000">
              <a:spcAft>
                <a:spcPts val="600"/>
              </a:spcAft>
              <a:buFont typeface="Arial" panose="020B0604020202020204" pitchFamily="34" charset="0"/>
              <a:buChar char="•"/>
              <a:defRPr sz="2000" b="1" i="0"/>
            </a:lvl2pPr>
            <a:lvl3pPr>
              <a:spcAft>
                <a:spcPts val="600"/>
              </a:spcAft>
              <a:defRPr sz="2000" b="0" i="0"/>
            </a:lvl3pPr>
            <a:lvl4pPr>
              <a:spcAft>
                <a:spcPts val="600"/>
              </a:spcAft>
              <a:defRPr sz="2000" b="0" i="0"/>
            </a:lvl4pPr>
            <a:lvl5pPr>
              <a:spcAft>
                <a:spcPts val="600"/>
              </a:spcAft>
              <a:defRPr sz="2000" b="0" i="0"/>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76412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ection Header-03">
    <p:bg>
      <p:bgPr>
        <a:solidFill>
          <a:schemeClr val="tx2"/>
        </a:solidFill>
        <a:effectLst/>
      </p:bgPr>
    </p:bg>
    <p:spTree>
      <p:nvGrpSpPr>
        <p:cNvPr id="1" name=""/>
        <p:cNvGrpSpPr/>
        <p:nvPr/>
      </p:nvGrpSpPr>
      <p:grpSpPr>
        <a:xfrm>
          <a:off x="0" y="0"/>
          <a:ext cx="0" cy="0"/>
          <a:chOff x="0" y="0"/>
          <a:chExt cx="0" cy="0"/>
        </a:xfrm>
      </p:grpSpPr>
      <p:sp>
        <p:nvSpPr>
          <p:cNvPr id="4" name="Date Placeholder 3" hidden="1">
            <a:extLst>
              <a:ext uri="{FF2B5EF4-FFF2-40B4-BE49-F238E27FC236}">
                <a16:creationId xmlns:a16="http://schemas.microsoft.com/office/drawing/2014/main" id="{00CD369D-1C77-5FE6-496C-674987C689BA}"/>
              </a:ext>
            </a:extLst>
          </p:cNvPr>
          <p:cNvSpPr>
            <a:spLocks noGrp="1"/>
          </p:cNvSpPr>
          <p:nvPr>
            <p:ph type="dt" sz="half" idx="10"/>
          </p:nvPr>
        </p:nvSpPr>
        <p:spPr>
          <a:xfrm>
            <a:off x="1523999" y="4478519"/>
            <a:ext cx="2684417" cy="365125"/>
          </a:xfrm>
          <a:prstGeom prst="rect">
            <a:avLst/>
          </a:prstGeom>
        </p:spPr>
        <p:txBody>
          <a:bodyPr/>
          <a:lstStyle>
            <a:lvl1pPr>
              <a:defRPr b="0" i="0"/>
            </a:lvl1pPr>
          </a:lstStyle>
          <a:p>
            <a:fld id="{40FB4C24-C9E7-460E-B9B4-459718EB3B48}" type="datetime1">
              <a:rPr lang="en-US" smtClean="0"/>
              <a:t>7/6/26</a:t>
            </a:fld>
            <a:endParaRPr lang="en-US"/>
          </a:p>
        </p:txBody>
      </p:sp>
      <p:pic>
        <p:nvPicPr>
          <p:cNvPr id="8" name="Image" descr="Image">
            <a:extLst>
              <a:ext uri="{FF2B5EF4-FFF2-40B4-BE49-F238E27FC236}">
                <a16:creationId xmlns:a16="http://schemas.microsoft.com/office/drawing/2014/main" id="{5E226E73-6728-E7EB-5BE4-CA7E1E9E0616}"/>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1182" b="2655"/>
          <a:stretch/>
        </p:blipFill>
        <p:spPr>
          <a:xfrm>
            <a:off x="0" y="3809905"/>
            <a:ext cx="4167354" cy="3048096"/>
          </a:xfrm>
          <a:prstGeom prst="rect">
            <a:avLst/>
          </a:prstGeom>
          <a:ln w="12700">
            <a:miter lim="400000"/>
          </a:ln>
        </p:spPr>
      </p:pic>
      <p:pic>
        <p:nvPicPr>
          <p:cNvPr id="9" name="AxiomMaths_rev_on_pink_2col.jpg" descr="AxiomMaths_rev_on_pink_2col.jpg">
            <a:extLst>
              <a:ext uri="{FF2B5EF4-FFF2-40B4-BE49-F238E27FC236}">
                <a16:creationId xmlns:a16="http://schemas.microsoft.com/office/drawing/2014/main" id="{E19560F7-19D6-E6B8-FDF4-9A821E0E815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217991" y="5437618"/>
            <a:ext cx="2522167" cy="952697"/>
          </a:xfrm>
          <a:prstGeom prst="rect">
            <a:avLst/>
          </a:prstGeom>
          <a:ln w="12700">
            <a:miter lim="400000"/>
          </a:ln>
        </p:spPr>
      </p:pic>
      <p:pic>
        <p:nvPicPr>
          <p:cNvPr id="11" name="Image" descr="Image">
            <a:extLst>
              <a:ext uri="{FF2B5EF4-FFF2-40B4-BE49-F238E27FC236}">
                <a16:creationId xmlns:a16="http://schemas.microsoft.com/office/drawing/2014/main" id="{69CBA95D-812E-D17D-A761-E641ED335E68}"/>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b="11340"/>
          <a:stretch/>
        </p:blipFill>
        <p:spPr>
          <a:xfrm rot="10800000" flipH="1">
            <a:off x="7974773" y="0"/>
            <a:ext cx="4091055" cy="4320238"/>
          </a:xfrm>
          <a:prstGeom prst="rect">
            <a:avLst/>
          </a:prstGeom>
          <a:ln w="12700">
            <a:miter lim="400000"/>
          </a:ln>
        </p:spPr>
      </p:pic>
      <p:sp>
        <p:nvSpPr>
          <p:cNvPr id="3" name="Slide Number Placeholder 5">
            <a:extLst>
              <a:ext uri="{FF2B5EF4-FFF2-40B4-BE49-F238E27FC236}">
                <a16:creationId xmlns:a16="http://schemas.microsoft.com/office/drawing/2014/main" id="{F0BF7978-C224-AD27-02B4-C4E3FC15CF19}"/>
              </a:ext>
            </a:extLst>
          </p:cNvPr>
          <p:cNvSpPr>
            <a:spLocks noGrp="1"/>
          </p:cNvSpPr>
          <p:nvPr>
            <p:ph type="sldNum" sz="quarter" idx="12"/>
          </p:nvPr>
        </p:nvSpPr>
        <p:spPr>
          <a:xfrm>
            <a:off x="11353800" y="6347641"/>
            <a:ext cx="455023" cy="365125"/>
          </a:xfrm>
        </p:spPr>
        <p:txBody>
          <a:bodyPr/>
          <a:lstStyle>
            <a:lvl1pPr>
              <a:defRPr b="1" i="0"/>
            </a:lvl1pPr>
          </a:lstStyle>
          <a:p>
            <a:fld id="{35BC334B-5606-F640-9B65-DA4F71454EC0}" type="slidenum">
              <a:rPr lang="en-US" smtClean="0"/>
              <a:pPr/>
              <a:t>‹#›</a:t>
            </a:fld>
            <a:endParaRPr lang="en-US"/>
          </a:p>
        </p:txBody>
      </p:sp>
      <p:sp>
        <p:nvSpPr>
          <p:cNvPr id="5" name="TextBox 4">
            <a:extLst>
              <a:ext uri="{FF2B5EF4-FFF2-40B4-BE49-F238E27FC236}">
                <a16:creationId xmlns:a16="http://schemas.microsoft.com/office/drawing/2014/main" id="{087FE6A2-09FB-80BE-85F2-D26B453A6F5C}"/>
              </a:ext>
            </a:extLst>
          </p:cNvPr>
          <p:cNvSpPr txBox="1"/>
          <p:nvPr/>
        </p:nvSpPr>
        <p:spPr>
          <a:xfrm>
            <a:off x="531222" y="1480815"/>
            <a:ext cx="5342709" cy="1323439"/>
          </a:xfrm>
          <a:prstGeom prst="rect">
            <a:avLst/>
          </a:prstGeom>
          <a:noFill/>
        </p:spPr>
        <p:txBody>
          <a:bodyPr wrap="square" rtlCol="0">
            <a:spAutoFit/>
          </a:bodyPr>
          <a:lstStyle/>
          <a:p>
            <a:r>
              <a:rPr kumimoji="0" lang="en-US" sz="4000" b="1" i="0" u="none" strike="noStrike" kern="1200" cap="none" spc="0" normalizeH="0" baseline="0" noProof="0">
                <a:ln>
                  <a:noFill/>
                </a:ln>
                <a:solidFill>
                  <a:schemeClr val="bg1"/>
                </a:solidFill>
                <a:effectLst/>
                <a:uLnTx/>
                <a:uFillTx/>
                <a:latin typeface="Georgia" panose="02040502050405020303" pitchFamily="18" charset="0"/>
                <a:ea typeface="+mj-ea"/>
                <a:cs typeface="+mj-cs"/>
              </a:rPr>
              <a:t>Problems for rapid graspers</a:t>
            </a:r>
            <a:endParaRPr lang="en-GB">
              <a:solidFill>
                <a:schemeClr val="bg1"/>
              </a:solidFill>
            </a:endParaRPr>
          </a:p>
        </p:txBody>
      </p:sp>
    </p:spTree>
    <p:extLst>
      <p:ext uri="{BB962C8B-B14F-4D97-AF65-F5344CB8AC3E}">
        <p14:creationId xmlns:p14="http://schemas.microsoft.com/office/powerpoint/2010/main" val="954788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G student facing - text only">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F192-7BDC-DC97-5633-EBBB3687C92E}"/>
              </a:ext>
              <a:ext uri="{C183D7F6-B498-43B3-948B-1728B52AA6E4}">
                <adec:decorative xmlns:adec="http://schemas.microsoft.com/office/drawing/2017/decorative" val="1"/>
              </a:ext>
            </a:extLst>
          </p:cNvPr>
          <p:cNvSpPr>
            <a:spLocks noGrp="1"/>
          </p:cNvSpPr>
          <p:nvPr>
            <p:ph type="title"/>
          </p:nvPr>
        </p:nvSpPr>
        <p:spPr>
          <a:xfrm>
            <a:off x="609600" y="365126"/>
            <a:ext cx="10744200" cy="723446"/>
          </a:xfrm>
          <a:prstGeom prst="rect">
            <a:avLst/>
          </a:prstGeom>
        </p:spPr>
        <p:txBody>
          <a:bodyPr/>
          <a:lstStyle>
            <a:lvl1pPr>
              <a:defRPr>
                <a:solidFill>
                  <a:schemeClr val="accent3"/>
                </a:solidFill>
              </a:defRPr>
            </a:lvl1pPr>
          </a:lstStyle>
          <a:p>
            <a:r>
              <a:rPr lang="en-US"/>
              <a:t>Click to edit Master title style</a:t>
            </a:r>
          </a:p>
        </p:txBody>
      </p:sp>
      <p:pic>
        <p:nvPicPr>
          <p:cNvPr id="7" name="Image">
            <a:extLst>
              <a:ext uri="{FF2B5EF4-FFF2-40B4-BE49-F238E27FC236}">
                <a16:creationId xmlns:a16="http://schemas.microsoft.com/office/drawing/2014/main" id="{77F959B8-60D9-1B37-E09B-980D07BE0B5C}"/>
              </a:ext>
              <a:ext uri="{C183D7F6-B498-43B3-948B-1728B52AA6E4}">
                <adec:decorative xmlns:adec="http://schemas.microsoft.com/office/drawing/2017/decorative" val="1"/>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729422" y="1"/>
            <a:ext cx="3477113" cy="2530567"/>
          </a:xfrm>
          <a:prstGeom prst="rect">
            <a:avLst/>
          </a:prstGeom>
          <a:ln w="12700">
            <a:miter lim="400000"/>
          </a:ln>
        </p:spPr>
      </p:pic>
      <p:sp>
        <p:nvSpPr>
          <p:cNvPr id="4" name="Content Placeholder 2">
            <a:extLst>
              <a:ext uri="{FF2B5EF4-FFF2-40B4-BE49-F238E27FC236}">
                <a16:creationId xmlns:a16="http://schemas.microsoft.com/office/drawing/2014/main" id="{800B74CB-6CC2-0692-ACD5-F4000ECBC438}"/>
              </a:ext>
              <a:ext uri="{C183D7F6-B498-43B3-948B-1728B52AA6E4}">
                <adec:decorative xmlns:adec="http://schemas.microsoft.com/office/drawing/2017/decorative" val="1"/>
              </a:ext>
            </a:extLst>
          </p:cNvPr>
          <p:cNvSpPr>
            <a:spLocks noGrp="1"/>
          </p:cNvSpPr>
          <p:nvPr>
            <p:ph idx="1"/>
          </p:nvPr>
        </p:nvSpPr>
        <p:spPr>
          <a:xfrm>
            <a:off x="609600" y="1453698"/>
            <a:ext cx="10744200" cy="4589293"/>
          </a:xfrm>
          <a:prstGeom prst="rect">
            <a:avLst/>
          </a:prstGeom>
        </p:spPr>
        <p:txBody>
          <a:bodyPr/>
          <a:lstStyle>
            <a:lvl1pPr marL="0" indent="0">
              <a:spcAft>
                <a:spcPts val="600"/>
              </a:spcAft>
              <a:buFont typeface="Arial" panose="020B0604020202020204" pitchFamily="34" charset="0"/>
              <a:buNone/>
              <a:defRPr sz="2000" b="0" i="0"/>
            </a:lvl1pPr>
            <a:lvl2pPr marL="468000" indent="-234000">
              <a:spcAft>
                <a:spcPts val="600"/>
              </a:spcAft>
              <a:buFont typeface="Arial" panose="020B0604020202020204" pitchFamily="34" charset="0"/>
              <a:buChar char="•"/>
              <a:defRPr sz="2000" b="1" i="0">
                <a:solidFill>
                  <a:schemeClr val="accent3"/>
                </a:solidFill>
              </a:defRPr>
            </a:lvl2pPr>
            <a:lvl3pPr>
              <a:spcAft>
                <a:spcPts val="600"/>
              </a:spcAft>
              <a:defRPr sz="2000" b="0" i="0"/>
            </a:lvl3pPr>
            <a:lvl4pPr>
              <a:spcAft>
                <a:spcPts val="600"/>
              </a:spcAft>
              <a:defRPr sz="2000" b="0" i="0"/>
            </a:lvl4pPr>
            <a:lvl5pPr>
              <a:spcAft>
                <a:spcPts val="600"/>
              </a:spcAft>
              <a:defRPr sz="2000" b="0" i="0"/>
            </a:lvl5pPr>
          </a:lstStyle>
          <a:p>
            <a:pPr lvl="0"/>
            <a:r>
              <a:rPr lang="en-US"/>
              <a:t>Click to edit Master text styles</a:t>
            </a:r>
          </a:p>
          <a:p>
            <a:pPr lvl="1"/>
            <a:r>
              <a:rPr lang="en-US"/>
              <a:t>Second level</a:t>
            </a:r>
          </a:p>
          <a:p>
            <a:pPr lvl="2"/>
            <a:endParaRPr lang="en-US"/>
          </a:p>
        </p:txBody>
      </p:sp>
      <p:sp>
        <p:nvSpPr>
          <p:cNvPr id="9" name="Slide Number Placeholder 5">
            <a:extLst>
              <a:ext uri="{FF2B5EF4-FFF2-40B4-BE49-F238E27FC236}">
                <a16:creationId xmlns:a16="http://schemas.microsoft.com/office/drawing/2014/main" id="{8905D3C3-3989-CB05-EAA3-0C2FCD49B27C}"/>
              </a:ext>
              <a:ext uri="{C183D7F6-B498-43B3-948B-1728B52AA6E4}">
                <adec:decorative xmlns:adec="http://schemas.microsoft.com/office/drawing/2017/decorative" val="1"/>
              </a:ext>
            </a:extLst>
          </p:cNvPr>
          <p:cNvSpPr>
            <a:spLocks noGrp="1"/>
          </p:cNvSpPr>
          <p:nvPr>
            <p:ph type="sldNum" sz="quarter" idx="12"/>
          </p:nvPr>
        </p:nvSpPr>
        <p:spPr>
          <a:xfrm>
            <a:off x="11353800" y="6347641"/>
            <a:ext cx="455023" cy="365125"/>
          </a:xfrm>
        </p:spPr>
        <p:txBody>
          <a:bodyPr/>
          <a:lstStyle>
            <a:lvl1pPr>
              <a:defRPr b="1" i="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5" name="Footer Placeholder 4">
            <a:extLst>
              <a:ext uri="{FF2B5EF4-FFF2-40B4-BE49-F238E27FC236}">
                <a16:creationId xmlns:a16="http://schemas.microsoft.com/office/drawing/2014/main" id="{D625581A-4F9D-934D-0E85-47F38D86ACE4}"/>
              </a:ext>
              <a:ext uri="{C183D7F6-B498-43B3-948B-1728B52AA6E4}">
                <adec:decorative xmlns:adec="http://schemas.microsoft.com/office/drawing/2017/decorative" val="1"/>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spTree>
    <p:extLst>
      <p:ext uri="{BB962C8B-B14F-4D97-AF65-F5344CB8AC3E}">
        <p14:creationId xmlns:p14="http://schemas.microsoft.com/office/powerpoint/2010/main" val="25983741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RG student facing - text only">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F192-7BDC-DC97-5633-EBBB3687C92E}"/>
              </a:ext>
            </a:extLst>
          </p:cNvPr>
          <p:cNvSpPr>
            <a:spLocks noGrp="1"/>
          </p:cNvSpPr>
          <p:nvPr>
            <p:ph type="title"/>
          </p:nvPr>
        </p:nvSpPr>
        <p:spPr>
          <a:xfrm>
            <a:off x="609600" y="365126"/>
            <a:ext cx="10744200" cy="723446"/>
          </a:xfrm>
          <a:prstGeom prst="rect">
            <a:avLst/>
          </a:prstGeom>
        </p:spPr>
        <p:txBody>
          <a:bodyPr/>
          <a:lstStyle>
            <a:lvl1pPr>
              <a:defRPr>
                <a:solidFill>
                  <a:schemeClr val="accent3"/>
                </a:solidFill>
              </a:defRPr>
            </a:lvl1pPr>
          </a:lstStyle>
          <a:p>
            <a:r>
              <a:rPr lang="en-US"/>
              <a:t>Click to edit Master title style</a:t>
            </a:r>
          </a:p>
        </p:txBody>
      </p:sp>
      <p:pic>
        <p:nvPicPr>
          <p:cNvPr id="7" name="Image" descr="Image">
            <a:extLst>
              <a:ext uri="{FF2B5EF4-FFF2-40B4-BE49-F238E27FC236}">
                <a16:creationId xmlns:a16="http://schemas.microsoft.com/office/drawing/2014/main" id="{77F959B8-60D9-1B37-E09B-980D07BE0B5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729422" y="1"/>
            <a:ext cx="3477113" cy="2530567"/>
          </a:xfrm>
          <a:prstGeom prst="rect">
            <a:avLst/>
          </a:prstGeom>
          <a:ln w="12700">
            <a:miter lim="400000"/>
          </a:ln>
        </p:spPr>
      </p:pic>
      <p:sp>
        <p:nvSpPr>
          <p:cNvPr id="4" name="Content Placeholder 2">
            <a:extLst>
              <a:ext uri="{FF2B5EF4-FFF2-40B4-BE49-F238E27FC236}">
                <a16:creationId xmlns:a16="http://schemas.microsoft.com/office/drawing/2014/main" id="{800B74CB-6CC2-0692-ACD5-F4000ECBC438}"/>
              </a:ext>
            </a:extLst>
          </p:cNvPr>
          <p:cNvSpPr>
            <a:spLocks noGrp="1"/>
          </p:cNvSpPr>
          <p:nvPr>
            <p:ph idx="1"/>
          </p:nvPr>
        </p:nvSpPr>
        <p:spPr>
          <a:xfrm>
            <a:off x="609600" y="1453698"/>
            <a:ext cx="10744200" cy="4589293"/>
          </a:xfrm>
          <a:prstGeom prst="rect">
            <a:avLst/>
          </a:prstGeom>
        </p:spPr>
        <p:txBody>
          <a:bodyPr/>
          <a:lstStyle>
            <a:lvl1pPr marL="0" indent="0">
              <a:spcAft>
                <a:spcPts val="600"/>
              </a:spcAft>
              <a:buFont typeface="Arial" panose="020B0604020202020204" pitchFamily="34" charset="0"/>
              <a:buNone/>
              <a:defRPr sz="2000" b="0" i="0"/>
            </a:lvl1pPr>
            <a:lvl2pPr marL="468000" indent="-234000">
              <a:spcAft>
                <a:spcPts val="600"/>
              </a:spcAft>
              <a:buFont typeface="Arial" panose="020B0604020202020204" pitchFamily="34" charset="0"/>
              <a:buChar char="•"/>
              <a:defRPr sz="2000" b="1" i="0">
                <a:solidFill>
                  <a:schemeClr val="accent3"/>
                </a:solidFill>
              </a:defRPr>
            </a:lvl2pPr>
            <a:lvl3pPr>
              <a:spcAft>
                <a:spcPts val="600"/>
              </a:spcAft>
              <a:defRPr sz="2000" b="0" i="0"/>
            </a:lvl3pPr>
            <a:lvl4pPr>
              <a:spcAft>
                <a:spcPts val="600"/>
              </a:spcAft>
              <a:defRPr sz="2000" b="0" i="0"/>
            </a:lvl4pPr>
            <a:lvl5pPr>
              <a:spcAft>
                <a:spcPts val="600"/>
              </a:spcAft>
              <a:defRPr sz="2000" b="0" i="0"/>
            </a:lvl5pPr>
          </a:lstStyle>
          <a:p>
            <a:pPr lvl="0"/>
            <a:r>
              <a:rPr lang="en-US"/>
              <a:t>Click to edit Master text styles</a:t>
            </a:r>
          </a:p>
          <a:p>
            <a:pPr lvl="1"/>
            <a:r>
              <a:rPr lang="en-US"/>
              <a:t>Second level</a:t>
            </a:r>
          </a:p>
          <a:p>
            <a:pPr lvl="2"/>
            <a:endParaRPr lang="en-US"/>
          </a:p>
        </p:txBody>
      </p:sp>
      <p:sp>
        <p:nvSpPr>
          <p:cNvPr id="9" name="Slide Number Placeholder 5">
            <a:extLst>
              <a:ext uri="{FF2B5EF4-FFF2-40B4-BE49-F238E27FC236}">
                <a16:creationId xmlns:a16="http://schemas.microsoft.com/office/drawing/2014/main" id="{8905D3C3-3989-CB05-EAA3-0C2FCD49B27C}"/>
              </a:ext>
            </a:extLst>
          </p:cNvPr>
          <p:cNvSpPr>
            <a:spLocks noGrp="1"/>
          </p:cNvSpPr>
          <p:nvPr>
            <p:ph type="sldNum" sz="quarter" idx="12"/>
          </p:nvPr>
        </p:nvSpPr>
        <p:spPr>
          <a:xfrm>
            <a:off x="11353800" y="6347641"/>
            <a:ext cx="455023" cy="365125"/>
          </a:xfrm>
        </p:spPr>
        <p:txBody>
          <a:bodyPr/>
          <a:lstStyle>
            <a:lvl1pPr>
              <a:defRPr b="1" i="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5" name="Footer Placeholder 4">
            <a:extLst>
              <a:ext uri="{FF2B5EF4-FFF2-40B4-BE49-F238E27FC236}">
                <a16:creationId xmlns:a16="http://schemas.microsoft.com/office/drawing/2014/main" id="{4C80F6CD-3376-0E19-EAD0-DF6B69A01852}"/>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spTree>
    <p:extLst>
      <p:ext uri="{BB962C8B-B14F-4D97-AF65-F5344CB8AC3E}">
        <p14:creationId xmlns:p14="http://schemas.microsoft.com/office/powerpoint/2010/main" val="26584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_Student facing - split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F192-7BDC-DC97-5633-EBBB3687C92E}"/>
              </a:ext>
            </a:extLst>
          </p:cNvPr>
          <p:cNvSpPr>
            <a:spLocks noGrp="1"/>
          </p:cNvSpPr>
          <p:nvPr>
            <p:ph type="title"/>
          </p:nvPr>
        </p:nvSpPr>
        <p:spPr>
          <a:xfrm>
            <a:off x="609600" y="365126"/>
            <a:ext cx="10744200" cy="723446"/>
          </a:xfrm>
          <a:prstGeom prst="rect">
            <a:avLst/>
          </a:prstGeom>
        </p:spPr>
        <p:txBody>
          <a:bodyPr>
            <a:normAutofit/>
          </a:bodyPr>
          <a:lstStyle>
            <a:lvl1pPr>
              <a:defRPr sz="4000">
                <a:solidFill>
                  <a:schemeClr val="accent3"/>
                </a:solidFill>
                <a:latin typeface="+mj-lt"/>
              </a:defRPr>
            </a:lvl1pPr>
          </a:lstStyle>
          <a:p>
            <a:r>
              <a:rPr lang="en-US"/>
              <a:t>Click to edit Master title style</a:t>
            </a:r>
          </a:p>
        </p:txBody>
      </p:sp>
      <p:sp>
        <p:nvSpPr>
          <p:cNvPr id="11" name="Slide Number Placeholder 5">
            <a:extLst>
              <a:ext uri="{FF2B5EF4-FFF2-40B4-BE49-F238E27FC236}">
                <a16:creationId xmlns:a16="http://schemas.microsoft.com/office/drawing/2014/main" id="{AEEB0A84-49B6-D143-1A7D-6311DB60C05F}"/>
              </a:ext>
            </a:extLst>
          </p:cNvPr>
          <p:cNvSpPr>
            <a:spLocks noGrp="1"/>
          </p:cNvSpPr>
          <p:nvPr>
            <p:ph type="sldNum" sz="quarter" idx="12"/>
          </p:nvPr>
        </p:nvSpPr>
        <p:spPr>
          <a:xfrm>
            <a:off x="11353800" y="6347641"/>
            <a:ext cx="455023" cy="365125"/>
          </a:xfrm>
        </p:spPr>
        <p:txBody>
          <a:bodyPr/>
          <a:lstStyle>
            <a:lvl1pPr>
              <a:defRPr b="1" i="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12" name="Content Placeholder 2">
            <a:extLst>
              <a:ext uri="{FF2B5EF4-FFF2-40B4-BE49-F238E27FC236}">
                <a16:creationId xmlns:a16="http://schemas.microsoft.com/office/drawing/2014/main" id="{8969D723-04A6-64EE-D7A4-660B8E9E0DB2}"/>
              </a:ext>
            </a:extLst>
          </p:cNvPr>
          <p:cNvSpPr>
            <a:spLocks noGrp="1"/>
          </p:cNvSpPr>
          <p:nvPr>
            <p:ph idx="1"/>
          </p:nvPr>
        </p:nvSpPr>
        <p:spPr>
          <a:xfrm>
            <a:off x="609600" y="1453698"/>
            <a:ext cx="5143863" cy="4589294"/>
          </a:xfrm>
          <a:prstGeom prst="rect">
            <a:avLst/>
          </a:prstGeom>
        </p:spPr>
        <p:txBody>
          <a:bodyPr/>
          <a:lstStyle>
            <a:lvl1pPr>
              <a:defRPr sz="2000" b="0" i="0"/>
            </a:lvl1pPr>
            <a:lvl2pPr>
              <a:defRPr sz="2000" b="1" i="0">
                <a:solidFill>
                  <a:schemeClr val="accent3"/>
                </a:solidFill>
              </a:defRPr>
            </a:lvl2pPr>
            <a:lvl3pPr>
              <a:defRPr sz="2000" b="0" i="0"/>
            </a:lvl3pPr>
            <a:lvl4pPr>
              <a:defRPr sz="2000" b="0" i="0"/>
            </a:lvl4pPr>
            <a:lvl5pPr>
              <a:defRPr sz="2000" b="0" i="0"/>
            </a:lvl5pPr>
          </a:lstStyle>
          <a:p>
            <a:pPr lvl="0"/>
            <a:r>
              <a:rPr lang="en-US"/>
              <a:t>Click to edit Master text styles</a:t>
            </a:r>
          </a:p>
          <a:p>
            <a:pPr lvl="1"/>
            <a:r>
              <a:rPr lang="en-US"/>
              <a:t>Second level</a:t>
            </a:r>
          </a:p>
        </p:txBody>
      </p:sp>
      <p:sp>
        <p:nvSpPr>
          <p:cNvPr id="13" name="Content Placeholder 2">
            <a:extLst>
              <a:ext uri="{FF2B5EF4-FFF2-40B4-BE49-F238E27FC236}">
                <a16:creationId xmlns:a16="http://schemas.microsoft.com/office/drawing/2014/main" id="{F37113CA-1A18-1BD7-4D53-B410F37CD9D2}"/>
              </a:ext>
            </a:extLst>
          </p:cNvPr>
          <p:cNvSpPr>
            <a:spLocks noGrp="1"/>
          </p:cNvSpPr>
          <p:nvPr>
            <p:ph idx="13"/>
          </p:nvPr>
        </p:nvSpPr>
        <p:spPr>
          <a:xfrm>
            <a:off x="6209937" y="1453698"/>
            <a:ext cx="5143863" cy="4589294"/>
          </a:xfrm>
          <a:prstGeom prst="rect">
            <a:avLst/>
          </a:prstGeom>
        </p:spPr>
        <p:txBody>
          <a:bodyPr/>
          <a:lstStyle>
            <a:lvl1pPr>
              <a:defRPr sz="2000" b="0" i="0"/>
            </a:lvl1pPr>
            <a:lvl2pPr>
              <a:defRPr sz="2000" b="1" i="0">
                <a:solidFill>
                  <a:schemeClr val="accent3"/>
                </a:solidFill>
              </a:defRPr>
            </a:lvl2pPr>
            <a:lvl3pPr>
              <a:defRPr sz="2000" b="0" i="0"/>
            </a:lvl3pPr>
            <a:lvl4pPr>
              <a:defRPr sz="2000" b="0" i="0"/>
            </a:lvl4pPr>
            <a:lvl5pPr>
              <a:defRPr sz="2000" b="0" i="0"/>
            </a:lvl5pPr>
          </a:lstStyle>
          <a:p>
            <a:pPr lvl="0"/>
            <a:r>
              <a:rPr lang="en-US"/>
              <a:t>Click to edit Master text styles</a:t>
            </a:r>
          </a:p>
          <a:p>
            <a:pPr lvl="1"/>
            <a:r>
              <a:rPr lang="en-US"/>
              <a:t>Second level</a:t>
            </a:r>
          </a:p>
        </p:txBody>
      </p:sp>
      <p:sp>
        <p:nvSpPr>
          <p:cNvPr id="3" name="Footer Placeholder 4">
            <a:extLst>
              <a:ext uri="{FF2B5EF4-FFF2-40B4-BE49-F238E27FC236}">
                <a16:creationId xmlns:a16="http://schemas.microsoft.com/office/drawing/2014/main" id="{419FD314-7691-98CF-21C0-B8D8CDE32BC8}"/>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pic>
        <p:nvPicPr>
          <p:cNvPr id="4" name="Image" descr="Image">
            <a:extLst>
              <a:ext uri="{FF2B5EF4-FFF2-40B4-BE49-F238E27FC236}">
                <a16:creationId xmlns:a16="http://schemas.microsoft.com/office/drawing/2014/main" id="{6DA0B1F6-C2B4-4470-302D-E1F5A27366AB}"/>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729422" y="1"/>
            <a:ext cx="3477113" cy="2530567"/>
          </a:xfrm>
          <a:prstGeom prst="rect">
            <a:avLst/>
          </a:prstGeom>
          <a:ln w="12700">
            <a:miter lim="400000"/>
          </a:ln>
        </p:spPr>
      </p:pic>
    </p:spTree>
    <p:extLst>
      <p:ext uri="{BB962C8B-B14F-4D97-AF65-F5344CB8AC3E}">
        <p14:creationId xmlns:p14="http://schemas.microsoft.com/office/powerpoint/2010/main" val="614892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_Student-facing split image 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F192-7BDC-DC97-5633-EBBB3687C92E}"/>
              </a:ext>
            </a:extLst>
          </p:cNvPr>
          <p:cNvSpPr>
            <a:spLocks noGrp="1"/>
          </p:cNvSpPr>
          <p:nvPr>
            <p:ph type="title"/>
          </p:nvPr>
        </p:nvSpPr>
        <p:spPr>
          <a:xfrm>
            <a:off x="609600" y="365126"/>
            <a:ext cx="10744200" cy="723446"/>
          </a:xfrm>
          <a:prstGeom prst="rect">
            <a:avLst/>
          </a:prstGeom>
        </p:spPr>
        <p:txBody>
          <a:bodyPr>
            <a:normAutofit/>
          </a:bodyPr>
          <a:lstStyle>
            <a:lvl1pPr>
              <a:defRPr sz="4000">
                <a:solidFill>
                  <a:schemeClr val="accent3"/>
                </a:solidFill>
                <a:latin typeface="+mj-lt"/>
              </a:defRPr>
            </a:lvl1pPr>
          </a:lstStyle>
          <a:p>
            <a:r>
              <a:rPr lang="en-US"/>
              <a:t>Click to edit Master title style</a:t>
            </a:r>
          </a:p>
        </p:txBody>
      </p:sp>
      <p:sp>
        <p:nvSpPr>
          <p:cNvPr id="11" name="Slide Number Placeholder 5">
            <a:extLst>
              <a:ext uri="{FF2B5EF4-FFF2-40B4-BE49-F238E27FC236}">
                <a16:creationId xmlns:a16="http://schemas.microsoft.com/office/drawing/2014/main" id="{AEEB0A84-49B6-D143-1A7D-6311DB60C05F}"/>
              </a:ext>
            </a:extLst>
          </p:cNvPr>
          <p:cNvSpPr>
            <a:spLocks noGrp="1"/>
          </p:cNvSpPr>
          <p:nvPr>
            <p:ph type="sldNum" sz="quarter" idx="12"/>
          </p:nvPr>
        </p:nvSpPr>
        <p:spPr>
          <a:xfrm>
            <a:off x="11353800" y="6347641"/>
            <a:ext cx="455023" cy="365125"/>
          </a:xfrm>
        </p:spPr>
        <p:txBody>
          <a:bodyPr/>
          <a:lstStyle>
            <a:lvl1pPr>
              <a:defRPr b="1" i="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12" name="Content Placeholder 2">
            <a:extLst>
              <a:ext uri="{FF2B5EF4-FFF2-40B4-BE49-F238E27FC236}">
                <a16:creationId xmlns:a16="http://schemas.microsoft.com/office/drawing/2014/main" id="{8969D723-04A6-64EE-D7A4-660B8E9E0DB2}"/>
              </a:ext>
            </a:extLst>
          </p:cNvPr>
          <p:cNvSpPr>
            <a:spLocks noGrp="1"/>
          </p:cNvSpPr>
          <p:nvPr>
            <p:ph idx="1"/>
          </p:nvPr>
        </p:nvSpPr>
        <p:spPr>
          <a:xfrm>
            <a:off x="609600" y="1453698"/>
            <a:ext cx="5143863" cy="4589294"/>
          </a:xfrm>
          <a:prstGeom prst="rect">
            <a:avLst/>
          </a:prstGeom>
        </p:spPr>
        <p:txBody>
          <a:bodyPr/>
          <a:lstStyle>
            <a:lvl1pPr>
              <a:defRPr sz="2000" b="0" i="0"/>
            </a:lvl1pPr>
            <a:lvl2pPr>
              <a:defRPr sz="2000" b="1" i="0">
                <a:solidFill>
                  <a:schemeClr val="accent3"/>
                </a:solidFill>
              </a:defRPr>
            </a:lvl2pPr>
            <a:lvl3pPr>
              <a:defRPr sz="2000" b="0" i="0"/>
            </a:lvl3pPr>
            <a:lvl4pPr>
              <a:defRPr sz="2000" b="0" i="0"/>
            </a:lvl4pPr>
            <a:lvl5pPr>
              <a:defRPr sz="2000" b="0" i="0"/>
            </a:lvl5pPr>
          </a:lstStyle>
          <a:p>
            <a:pPr lvl="0"/>
            <a:r>
              <a:rPr lang="en-US"/>
              <a:t>Click to edit Master text styles</a:t>
            </a:r>
          </a:p>
          <a:p>
            <a:pPr lvl="1"/>
            <a:r>
              <a:rPr lang="en-US"/>
              <a:t>Second level</a:t>
            </a:r>
          </a:p>
        </p:txBody>
      </p:sp>
      <p:sp>
        <p:nvSpPr>
          <p:cNvPr id="6" name="Picture Placeholder 5">
            <a:extLst>
              <a:ext uri="{FF2B5EF4-FFF2-40B4-BE49-F238E27FC236}">
                <a16:creationId xmlns:a16="http://schemas.microsoft.com/office/drawing/2014/main" id="{E0748FC0-5BC5-254E-B8B5-9F4AC9931AD9}"/>
              </a:ext>
            </a:extLst>
          </p:cNvPr>
          <p:cNvSpPr>
            <a:spLocks noGrp="1"/>
          </p:cNvSpPr>
          <p:nvPr>
            <p:ph type="pic" sz="quarter" idx="13"/>
          </p:nvPr>
        </p:nvSpPr>
        <p:spPr>
          <a:xfrm>
            <a:off x="6210301" y="1453698"/>
            <a:ext cx="5143862" cy="4589463"/>
          </a:xfrm>
          <a:prstGeom prst="rect">
            <a:avLst/>
          </a:prstGeom>
        </p:spPr>
        <p:txBody>
          <a:bodyPr/>
          <a:lstStyle/>
          <a:p>
            <a:endParaRPr lang="en-GB"/>
          </a:p>
        </p:txBody>
      </p:sp>
      <p:sp>
        <p:nvSpPr>
          <p:cNvPr id="3" name="Footer Placeholder 4">
            <a:extLst>
              <a:ext uri="{FF2B5EF4-FFF2-40B4-BE49-F238E27FC236}">
                <a16:creationId xmlns:a16="http://schemas.microsoft.com/office/drawing/2014/main" id="{3CEABC10-9FEE-B93A-296C-0C1F360AE9FC}"/>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pic>
        <p:nvPicPr>
          <p:cNvPr id="4" name="Image" descr="Image">
            <a:extLst>
              <a:ext uri="{FF2B5EF4-FFF2-40B4-BE49-F238E27FC236}">
                <a16:creationId xmlns:a16="http://schemas.microsoft.com/office/drawing/2014/main" id="{25F5F249-0A75-E118-ECAA-6291EB357C66}"/>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729422" y="1"/>
            <a:ext cx="3477113" cy="2530567"/>
          </a:xfrm>
          <a:prstGeom prst="rect">
            <a:avLst/>
          </a:prstGeom>
          <a:ln w="12700">
            <a:miter lim="400000"/>
          </a:ln>
        </p:spPr>
      </p:pic>
    </p:spTree>
    <p:extLst>
      <p:ext uri="{BB962C8B-B14F-4D97-AF65-F5344CB8AC3E}">
        <p14:creationId xmlns:p14="http://schemas.microsoft.com/office/powerpoint/2010/main" val="260352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Student-facing split image L">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E0748FC0-5BC5-254E-B8B5-9F4AC9931AD9}"/>
              </a:ext>
            </a:extLst>
          </p:cNvPr>
          <p:cNvSpPr>
            <a:spLocks noGrp="1"/>
          </p:cNvSpPr>
          <p:nvPr>
            <p:ph type="pic" sz="quarter" idx="13"/>
          </p:nvPr>
        </p:nvSpPr>
        <p:spPr>
          <a:xfrm>
            <a:off x="609600" y="1453698"/>
            <a:ext cx="5143862" cy="4589463"/>
          </a:xfrm>
          <a:prstGeom prst="rect">
            <a:avLst/>
          </a:prstGeom>
        </p:spPr>
        <p:txBody>
          <a:bodyPr/>
          <a:lstStyle/>
          <a:p>
            <a:endParaRPr lang="en-GB"/>
          </a:p>
        </p:txBody>
      </p:sp>
      <p:sp>
        <p:nvSpPr>
          <p:cNvPr id="2" name="Title 1">
            <a:extLst>
              <a:ext uri="{FF2B5EF4-FFF2-40B4-BE49-F238E27FC236}">
                <a16:creationId xmlns:a16="http://schemas.microsoft.com/office/drawing/2014/main" id="{E0EBF192-7BDC-DC97-5633-EBBB3687C92E}"/>
              </a:ext>
            </a:extLst>
          </p:cNvPr>
          <p:cNvSpPr>
            <a:spLocks noGrp="1"/>
          </p:cNvSpPr>
          <p:nvPr>
            <p:ph type="title"/>
          </p:nvPr>
        </p:nvSpPr>
        <p:spPr>
          <a:xfrm>
            <a:off x="609600" y="365126"/>
            <a:ext cx="10744200" cy="723446"/>
          </a:xfrm>
          <a:prstGeom prst="rect">
            <a:avLst/>
          </a:prstGeom>
        </p:spPr>
        <p:txBody>
          <a:bodyPr>
            <a:normAutofit/>
          </a:bodyPr>
          <a:lstStyle>
            <a:lvl1pPr>
              <a:defRPr sz="4000">
                <a:solidFill>
                  <a:schemeClr val="accent3"/>
                </a:solidFill>
                <a:latin typeface="+mj-lt"/>
              </a:defRPr>
            </a:lvl1pPr>
          </a:lstStyle>
          <a:p>
            <a:r>
              <a:rPr lang="en-US"/>
              <a:t>Click to edit Master title style</a:t>
            </a:r>
          </a:p>
        </p:txBody>
      </p:sp>
      <p:sp>
        <p:nvSpPr>
          <p:cNvPr id="11" name="Slide Number Placeholder 5">
            <a:extLst>
              <a:ext uri="{FF2B5EF4-FFF2-40B4-BE49-F238E27FC236}">
                <a16:creationId xmlns:a16="http://schemas.microsoft.com/office/drawing/2014/main" id="{AEEB0A84-49B6-D143-1A7D-6311DB60C05F}"/>
              </a:ext>
            </a:extLst>
          </p:cNvPr>
          <p:cNvSpPr>
            <a:spLocks noGrp="1"/>
          </p:cNvSpPr>
          <p:nvPr>
            <p:ph type="sldNum" sz="quarter" idx="12"/>
          </p:nvPr>
        </p:nvSpPr>
        <p:spPr>
          <a:xfrm>
            <a:off x="11353800" y="6347641"/>
            <a:ext cx="455023" cy="365125"/>
          </a:xfrm>
        </p:spPr>
        <p:txBody>
          <a:bodyPr/>
          <a:lstStyle>
            <a:lvl1pPr>
              <a:defRPr b="1" i="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12" name="Content Placeholder 2">
            <a:extLst>
              <a:ext uri="{FF2B5EF4-FFF2-40B4-BE49-F238E27FC236}">
                <a16:creationId xmlns:a16="http://schemas.microsoft.com/office/drawing/2014/main" id="{8969D723-04A6-64EE-D7A4-660B8E9E0DB2}"/>
              </a:ext>
            </a:extLst>
          </p:cNvPr>
          <p:cNvSpPr>
            <a:spLocks noGrp="1"/>
          </p:cNvSpPr>
          <p:nvPr>
            <p:ph idx="1"/>
          </p:nvPr>
        </p:nvSpPr>
        <p:spPr>
          <a:xfrm>
            <a:off x="6209937" y="1453867"/>
            <a:ext cx="5143863" cy="4589294"/>
          </a:xfrm>
          <a:prstGeom prst="rect">
            <a:avLst/>
          </a:prstGeom>
        </p:spPr>
        <p:txBody>
          <a:bodyPr/>
          <a:lstStyle>
            <a:lvl1pPr>
              <a:defRPr sz="2000" b="0" i="0"/>
            </a:lvl1pPr>
            <a:lvl2pPr>
              <a:defRPr sz="2000" b="1" i="0">
                <a:solidFill>
                  <a:schemeClr val="accent3"/>
                </a:solidFill>
              </a:defRPr>
            </a:lvl2pPr>
            <a:lvl3pPr>
              <a:defRPr sz="2000" b="0" i="0"/>
            </a:lvl3pPr>
            <a:lvl4pPr>
              <a:defRPr sz="2000" b="0" i="0"/>
            </a:lvl4pPr>
            <a:lvl5pPr>
              <a:defRPr sz="2000" b="0" i="0"/>
            </a:lvl5pPr>
          </a:lstStyle>
          <a:p>
            <a:pPr lvl="0"/>
            <a:r>
              <a:rPr lang="en-US"/>
              <a:t>Click to edit Master text styles</a:t>
            </a:r>
          </a:p>
          <a:p>
            <a:pPr lvl="1"/>
            <a:r>
              <a:rPr lang="en-US"/>
              <a:t>Second level</a:t>
            </a:r>
          </a:p>
        </p:txBody>
      </p:sp>
      <p:sp>
        <p:nvSpPr>
          <p:cNvPr id="3" name="Footer Placeholder 4">
            <a:extLst>
              <a:ext uri="{FF2B5EF4-FFF2-40B4-BE49-F238E27FC236}">
                <a16:creationId xmlns:a16="http://schemas.microsoft.com/office/drawing/2014/main" id="{EC74B734-B25A-2D87-61B1-F9E80D344B55}"/>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pic>
        <p:nvPicPr>
          <p:cNvPr id="4" name="Image" descr="Image">
            <a:extLst>
              <a:ext uri="{FF2B5EF4-FFF2-40B4-BE49-F238E27FC236}">
                <a16:creationId xmlns:a16="http://schemas.microsoft.com/office/drawing/2014/main" id="{63A81D26-55DF-9222-2A56-EF0CDE1226AA}"/>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729422" y="1"/>
            <a:ext cx="3477113" cy="2530567"/>
          </a:xfrm>
          <a:prstGeom prst="rect">
            <a:avLst/>
          </a:prstGeom>
          <a:ln w="12700">
            <a:miter lim="400000"/>
          </a:ln>
        </p:spPr>
      </p:pic>
    </p:spTree>
    <p:extLst>
      <p:ext uri="{BB962C8B-B14F-4D97-AF65-F5344CB8AC3E}">
        <p14:creationId xmlns:p14="http://schemas.microsoft.com/office/powerpoint/2010/main" val="887253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1_Student-facing split text and speech bubb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F192-7BDC-DC97-5633-EBBB3687C92E}"/>
              </a:ext>
            </a:extLst>
          </p:cNvPr>
          <p:cNvSpPr>
            <a:spLocks noGrp="1"/>
          </p:cNvSpPr>
          <p:nvPr>
            <p:ph type="title"/>
          </p:nvPr>
        </p:nvSpPr>
        <p:spPr>
          <a:xfrm>
            <a:off x="609600" y="365126"/>
            <a:ext cx="10744200" cy="723446"/>
          </a:xfrm>
          <a:prstGeom prst="rect">
            <a:avLst/>
          </a:prstGeom>
        </p:spPr>
        <p:txBody>
          <a:bodyPr/>
          <a:lstStyle>
            <a:lvl1pPr>
              <a:defRPr>
                <a:solidFill>
                  <a:schemeClr val="accent3"/>
                </a:solidFill>
              </a:defRPr>
            </a:lvl1pPr>
          </a:lstStyle>
          <a:p>
            <a:r>
              <a:rPr lang="en-US"/>
              <a:t>Click to edit Master title style</a:t>
            </a:r>
          </a:p>
        </p:txBody>
      </p:sp>
      <p:sp>
        <p:nvSpPr>
          <p:cNvPr id="14" name="Text Placeholder 8">
            <a:extLst>
              <a:ext uri="{FF2B5EF4-FFF2-40B4-BE49-F238E27FC236}">
                <a16:creationId xmlns:a16="http://schemas.microsoft.com/office/drawing/2014/main" id="{58C48EC1-59C2-65D2-5ED2-E9F20075F337}"/>
              </a:ext>
            </a:extLst>
          </p:cNvPr>
          <p:cNvSpPr>
            <a:spLocks noGrp="1"/>
          </p:cNvSpPr>
          <p:nvPr>
            <p:ph type="body" sz="quarter" idx="13"/>
          </p:nvPr>
        </p:nvSpPr>
        <p:spPr>
          <a:xfrm>
            <a:off x="7438772" y="1629054"/>
            <a:ext cx="2774671" cy="2774671"/>
          </a:xfrm>
          <a:prstGeom prst="rect">
            <a:avLst/>
          </a:prstGeom>
        </p:spPr>
        <p:txBody>
          <a:bodyPr anchor="ctr"/>
          <a:lstStyle>
            <a:lvl1pPr marL="0" indent="0" algn="ctr">
              <a:buNone/>
              <a:defRPr sz="3200" b="1" i="0">
                <a:latin typeface="Arial" panose="020B0604020202020204" pitchFamily="34" charset="0"/>
                <a:ea typeface="Inter" panose="02000503000000020004" pitchFamily="2" charset="0"/>
              </a:defRPr>
            </a:lvl1pPr>
          </a:lstStyle>
          <a:p>
            <a:pPr lvl="0"/>
            <a:r>
              <a:rPr lang="en-US"/>
              <a:t>Click to edit Master text styles</a:t>
            </a:r>
          </a:p>
        </p:txBody>
      </p:sp>
      <p:sp>
        <p:nvSpPr>
          <p:cNvPr id="15" name="Slide Number Placeholder 5">
            <a:extLst>
              <a:ext uri="{FF2B5EF4-FFF2-40B4-BE49-F238E27FC236}">
                <a16:creationId xmlns:a16="http://schemas.microsoft.com/office/drawing/2014/main" id="{C9D22A75-BD41-2F13-927B-3784F1A7C3E5}"/>
              </a:ext>
            </a:extLst>
          </p:cNvPr>
          <p:cNvSpPr>
            <a:spLocks noGrp="1"/>
          </p:cNvSpPr>
          <p:nvPr>
            <p:ph type="sldNum" sz="quarter" idx="12"/>
          </p:nvPr>
        </p:nvSpPr>
        <p:spPr>
          <a:xfrm>
            <a:off x="11353800" y="6347641"/>
            <a:ext cx="455023" cy="365125"/>
          </a:xfrm>
        </p:spPr>
        <p:txBody>
          <a:bodyPr/>
          <a:lstStyle>
            <a:lvl1pPr>
              <a:defRPr b="1" i="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16" name="Content Placeholder 2">
            <a:extLst>
              <a:ext uri="{FF2B5EF4-FFF2-40B4-BE49-F238E27FC236}">
                <a16:creationId xmlns:a16="http://schemas.microsoft.com/office/drawing/2014/main" id="{49874AB0-13CA-1E01-CD7B-960A51AA7EDD}"/>
              </a:ext>
            </a:extLst>
          </p:cNvPr>
          <p:cNvSpPr>
            <a:spLocks noGrp="1"/>
          </p:cNvSpPr>
          <p:nvPr>
            <p:ph idx="1"/>
          </p:nvPr>
        </p:nvSpPr>
        <p:spPr>
          <a:xfrm>
            <a:off x="609600" y="1453698"/>
            <a:ext cx="5143863" cy="4589294"/>
          </a:xfrm>
          <a:prstGeom prst="rect">
            <a:avLst/>
          </a:prstGeom>
        </p:spPr>
        <p:txBody>
          <a:bodyPr/>
          <a:lstStyle>
            <a:lvl1pPr>
              <a:defRPr sz="2000" b="0" i="0"/>
            </a:lvl1pPr>
            <a:lvl2pPr>
              <a:defRPr sz="2000" b="1" i="0">
                <a:solidFill>
                  <a:schemeClr val="accent3"/>
                </a:solidFill>
              </a:defRPr>
            </a:lvl2pPr>
            <a:lvl3pPr>
              <a:defRPr sz="2000" b="0" i="0"/>
            </a:lvl3pPr>
            <a:lvl4pPr>
              <a:defRPr sz="2000" b="0" i="0"/>
            </a:lvl4pPr>
            <a:lvl5pPr>
              <a:defRPr sz="2000" b="0" i="0"/>
            </a:lvl5pPr>
          </a:lstStyle>
          <a:p>
            <a:pPr lvl="0"/>
            <a:r>
              <a:rPr lang="en-US"/>
              <a:t>Click to edit Master text styles</a:t>
            </a:r>
          </a:p>
          <a:p>
            <a:pPr lvl="1"/>
            <a:r>
              <a:rPr lang="en-US"/>
              <a:t>Second level</a:t>
            </a:r>
          </a:p>
        </p:txBody>
      </p:sp>
      <p:grpSp>
        <p:nvGrpSpPr>
          <p:cNvPr id="10" name="Group 9">
            <a:extLst>
              <a:ext uri="{FF2B5EF4-FFF2-40B4-BE49-F238E27FC236}">
                <a16:creationId xmlns:a16="http://schemas.microsoft.com/office/drawing/2014/main" id="{3AC32868-8A1A-496F-2A6F-8B4585902BE0}"/>
              </a:ext>
            </a:extLst>
          </p:cNvPr>
          <p:cNvGrpSpPr/>
          <p:nvPr/>
        </p:nvGrpSpPr>
        <p:grpSpPr>
          <a:xfrm>
            <a:off x="6725512" y="1629054"/>
            <a:ext cx="3498570" cy="3405342"/>
            <a:chOff x="1350393" y="1829351"/>
            <a:chExt cx="3498570" cy="3405342"/>
          </a:xfrm>
        </p:grpSpPr>
        <p:sp>
          <p:nvSpPr>
            <p:cNvPr id="17" name="Graphic 9">
              <a:extLst>
                <a:ext uri="{FF2B5EF4-FFF2-40B4-BE49-F238E27FC236}">
                  <a16:creationId xmlns:a16="http://schemas.microsoft.com/office/drawing/2014/main" id="{14DE9CD7-C4B7-A01B-E4A9-72A0CE59EFC8}"/>
                </a:ext>
              </a:extLst>
            </p:cNvPr>
            <p:cNvSpPr/>
            <p:nvPr/>
          </p:nvSpPr>
          <p:spPr>
            <a:xfrm>
              <a:off x="1350393" y="4904241"/>
              <a:ext cx="330452" cy="330452"/>
            </a:xfrm>
            <a:custGeom>
              <a:avLst/>
              <a:gdLst>
                <a:gd name="connsiteX0" fmla="*/ 2966952 w 4371893"/>
                <a:gd name="connsiteY0" fmla="*/ 0 h 4371893"/>
                <a:gd name="connsiteX1" fmla="*/ 1405023 w 4371893"/>
                <a:gd name="connsiteY1" fmla="*/ 0 h 4371893"/>
                <a:gd name="connsiteX2" fmla="*/ 1192497 w 4371893"/>
                <a:gd name="connsiteY2" fmla="*/ 88006 h 4371893"/>
                <a:gd name="connsiteX3" fmla="*/ 88006 w 4371893"/>
                <a:gd name="connsiteY3" fmla="*/ 1192497 h 4371893"/>
                <a:gd name="connsiteX4" fmla="*/ 0 w 4371893"/>
                <a:gd name="connsiteY4" fmla="*/ 1405023 h 4371893"/>
                <a:gd name="connsiteX5" fmla="*/ 0 w 4371893"/>
                <a:gd name="connsiteY5" fmla="*/ 2966952 h 4371893"/>
                <a:gd name="connsiteX6" fmla="*/ 88006 w 4371893"/>
                <a:gd name="connsiteY6" fmla="*/ 3179478 h 4371893"/>
                <a:gd name="connsiteX7" fmla="*/ 1192416 w 4371893"/>
                <a:gd name="connsiteY7" fmla="*/ 4283888 h 4371893"/>
                <a:gd name="connsiteX8" fmla="*/ 1404942 w 4371893"/>
                <a:gd name="connsiteY8" fmla="*/ 4371894 h 4371893"/>
                <a:gd name="connsiteX9" fmla="*/ 2966871 w 4371893"/>
                <a:gd name="connsiteY9" fmla="*/ 4371894 h 4371893"/>
                <a:gd name="connsiteX10" fmla="*/ 3179397 w 4371893"/>
                <a:gd name="connsiteY10" fmla="*/ 4283888 h 4371893"/>
                <a:gd name="connsiteX11" fmla="*/ 4283888 w 4371893"/>
                <a:gd name="connsiteY11" fmla="*/ 3179478 h 4371893"/>
                <a:gd name="connsiteX12" fmla="*/ 4371894 w 4371893"/>
                <a:gd name="connsiteY12" fmla="*/ 2966952 h 4371893"/>
                <a:gd name="connsiteX13" fmla="*/ 4371894 w 4371893"/>
                <a:gd name="connsiteY13" fmla="*/ 1405023 h 4371893"/>
                <a:gd name="connsiteX14" fmla="*/ 4283888 w 4371893"/>
                <a:gd name="connsiteY14" fmla="*/ 1192497 h 4371893"/>
                <a:gd name="connsiteX15" fmla="*/ 3179478 w 4371893"/>
                <a:gd name="connsiteY15" fmla="*/ 88006 h 4371893"/>
                <a:gd name="connsiteX16" fmla="*/ 2966952 w 4371893"/>
                <a:gd name="connsiteY16" fmla="*/ 0 h 4371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71893" h="4371893">
                  <a:moveTo>
                    <a:pt x="2966952" y="0"/>
                  </a:moveTo>
                  <a:lnTo>
                    <a:pt x="1405023" y="0"/>
                  </a:lnTo>
                  <a:cubicBezTo>
                    <a:pt x="1325275" y="0"/>
                    <a:pt x="1248846" y="31656"/>
                    <a:pt x="1192497" y="88006"/>
                  </a:cubicBezTo>
                  <a:lnTo>
                    <a:pt x="88006" y="1192497"/>
                  </a:lnTo>
                  <a:cubicBezTo>
                    <a:pt x="31656" y="1248847"/>
                    <a:pt x="0" y="1325356"/>
                    <a:pt x="0" y="1405023"/>
                  </a:cubicBezTo>
                  <a:lnTo>
                    <a:pt x="0" y="2966952"/>
                  </a:lnTo>
                  <a:cubicBezTo>
                    <a:pt x="0" y="3046700"/>
                    <a:pt x="31656" y="3123129"/>
                    <a:pt x="88006" y="3179478"/>
                  </a:cubicBezTo>
                  <a:lnTo>
                    <a:pt x="1192416" y="4283888"/>
                  </a:lnTo>
                  <a:cubicBezTo>
                    <a:pt x="1248765" y="4340238"/>
                    <a:pt x="1325275" y="4371894"/>
                    <a:pt x="1404942" y="4371894"/>
                  </a:cubicBezTo>
                  <a:lnTo>
                    <a:pt x="2966871" y="4371894"/>
                  </a:lnTo>
                  <a:cubicBezTo>
                    <a:pt x="3046619" y="4371894"/>
                    <a:pt x="3123047" y="4340238"/>
                    <a:pt x="3179397" y="4283888"/>
                  </a:cubicBezTo>
                  <a:lnTo>
                    <a:pt x="4283888" y="3179478"/>
                  </a:lnTo>
                  <a:cubicBezTo>
                    <a:pt x="4340238" y="3123129"/>
                    <a:pt x="4371894" y="3046619"/>
                    <a:pt x="4371894" y="2966952"/>
                  </a:cubicBezTo>
                  <a:lnTo>
                    <a:pt x="4371894" y="1405023"/>
                  </a:lnTo>
                  <a:cubicBezTo>
                    <a:pt x="4371894" y="1325275"/>
                    <a:pt x="4340238" y="1248847"/>
                    <a:pt x="4283888" y="1192497"/>
                  </a:cubicBezTo>
                  <a:lnTo>
                    <a:pt x="3179478" y="88006"/>
                  </a:lnTo>
                  <a:cubicBezTo>
                    <a:pt x="3123128" y="31656"/>
                    <a:pt x="3046619" y="0"/>
                    <a:pt x="2966952" y="0"/>
                  </a:cubicBezTo>
                  <a:close/>
                </a:path>
              </a:pathLst>
            </a:custGeom>
            <a:noFill/>
            <a:ln w="31750" cap="flat">
              <a:solidFill>
                <a:schemeClr val="accent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1F"/>
                </a:solidFill>
                <a:effectLst/>
                <a:uLnTx/>
                <a:uFillTx/>
                <a:latin typeface="Arial"/>
                <a:ea typeface="+mn-ea"/>
                <a:cs typeface="+mn-cs"/>
              </a:endParaRPr>
            </a:p>
          </p:txBody>
        </p:sp>
        <p:sp>
          <p:nvSpPr>
            <p:cNvPr id="18" name="Graphic 9">
              <a:extLst>
                <a:ext uri="{FF2B5EF4-FFF2-40B4-BE49-F238E27FC236}">
                  <a16:creationId xmlns:a16="http://schemas.microsoft.com/office/drawing/2014/main" id="{29608C2C-BB92-C2BC-40B6-4D4ECC85596D}"/>
                </a:ext>
              </a:extLst>
            </p:cNvPr>
            <p:cNvSpPr/>
            <p:nvPr/>
          </p:nvSpPr>
          <p:spPr>
            <a:xfrm>
              <a:off x="1712342" y="4253365"/>
              <a:ext cx="625727" cy="625727"/>
            </a:xfrm>
            <a:custGeom>
              <a:avLst/>
              <a:gdLst>
                <a:gd name="connsiteX0" fmla="*/ 2966952 w 4371893"/>
                <a:gd name="connsiteY0" fmla="*/ 0 h 4371893"/>
                <a:gd name="connsiteX1" fmla="*/ 1405023 w 4371893"/>
                <a:gd name="connsiteY1" fmla="*/ 0 h 4371893"/>
                <a:gd name="connsiteX2" fmla="*/ 1192497 w 4371893"/>
                <a:gd name="connsiteY2" fmla="*/ 88006 h 4371893"/>
                <a:gd name="connsiteX3" fmla="*/ 88006 w 4371893"/>
                <a:gd name="connsiteY3" fmla="*/ 1192497 h 4371893"/>
                <a:gd name="connsiteX4" fmla="*/ 0 w 4371893"/>
                <a:gd name="connsiteY4" fmla="*/ 1405023 h 4371893"/>
                <a:gd name="connsiteX5" fmla="*/ 0 w 4371893"/>
                <a:gd name="connsiteY5" fmla="*/ 2966952 h 4371893"/>
                <a:gd name="connsiteX6" fmla="*/ 88006 w 4371893"/>
                <a:gd name="connsiteY6" fmla="*/ 3179478 h 4371893"/>
                <a:gd name="connsiteX7" fmla="*/ 1192416 w 4371893"/>
                <a:gd name="connsiteY7" fmla="*/ 4283888 h 4371893"/>
                <a:gd name="connsiteX8" fmla="*/ 1404942 w 4371893"/>
                <a:gd name="connsiteY8" fmla="*/ 4371894 h 4371893"/>
                <a:gd name="connsiteX9" fmla="*/ 2966871 w 4371893"/>
                <a:gd name="connsiteY9" fmla="*/ 4371894 h 4371893"/>
                <a:gd name="connsiteX10" fmla="*/ 3179397 w 4371893"/>
                <a:gd name="connsiteY10" fmla="*/ 4283888 h 4371893"/>
                <a:gd name="connsiteX11" fmla="*/ 4283888 w 4371893"/>
                <a:gd name="connsiteY11" fmla="*/ 3179478 h 4371893"/>
                <a:gd name="connsiteX12" fmla="*/ 4371894 w 4371893"/>
                <a:gd name="connsiteY12" fmla="*/ 2966952 h 4371893"/>
                <a:gd name="connsiteX13" fmla="*/ 4371894 w 4371893"/>
                <a:gd name="connsiteY13" fmla="*/ 1405023 h 4371893"/>
                <a:gd name="connsiteX14" fmla="*/ 4283888 w 4371893"/>
                <a:gd name="connsiteY14" fmla="*/ 1192497 h 4371893"/>
                <a:gd name="connsiteX15" fmla="*/ 3179478 w 4371893"/>
                <a:gd name="connsiteY15" fmla="*/ 88006 h 4371893"/>
                <a:gd name="connsiteX16" fmla="*/ 2966952 w 4371893"/>
                <a:gd name="connsiteY16" fmla="*/ 0 h 4371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71893" h="4371893">
                  <a:moveTo>
                    <a:pt x="2966952" y="0"/>
                  </a:moveTo>
                  <a:lnTo>
                    <a:pt x="1405023" y="0"/>
                  </a:lnTo>
                  <a:cubicBezTo>
                    <a:pt x="1325275" y="0"/>
                    <a:pt x="1248846" y="31656"/>
                    <a:pt x="1192497" y="88006"/>
                  </a:cubicBezTo>
                  <a:lnTo>
                    <a:pt x="88006" y="1192497"/>
                  </a:lnTo>
                  <a:cubicBezTo>
                    <a:pt x="31656" y="1248847"/>
                    <a:pt x="0" y="1325356"/>
                    <a:pt x="0" y="1405023"/>
                  </a:cubicBezTo>
                  <a:lnTo>
                    <a:pt x="0" y="2966952"/>
                  </a:lnTo>
                  <a:cubicBezTo>
                    <a:pt x="0" y="3046700"/>
                    <a:pt x="31656" y="3123129"/>
                    <a:pt x="88006" y="3179478"/>
                  </a:cubicBezTo>
                  <a:lnTo>
                    <a:pt x="1192416" y="4283888"/>
                  </a:lnTo>
                  <a:cubicBezTo>
                    <a:pt x="1248765" y="4340238"/>
                    <a:pt x="1325275" y="4371894"/>
                    <a:pt x="1404942" y="4371894"/>
                  </a:cubicBezTo>
                  <a:lnTo>
                    <a:pt x="2966871" y="4371894"/>
                  </a:lnTo>
                  <a:cubicBezTo>
                    <a:pt x="3046619" y="4371894"/>
                    <a:pt x="3123047" y="4340238"/>
                    <a:pt x="3179397" y="4283888"/>
                  </a:cubicBezTo>
                  <a:lnTo>
                    <a:pt x="4283888" y="3179478"/>
                  </a:lnTo>
                  <a:cubicBezTo>
                    <a:pt x="4340238" y="3123129"/>
                    <a:pt x="4371894" y="3046619"/>
                    <a:pt x="4371894" y="2966952"/>
                  </a:cubicBezTo>
                  <a:lnTo>
                    <a:pt x="4371894" y="1405023"/>
                  </a:lnTo>
                  <a:cubicBezTo>
                    <a:pt x="4371894" y="1325275"/>
                    <a:pt x="4340238" y="1248847"/>
                    <a:pt x="4283888" y="1192497"/>
                  </a:cubicBezTo>
                  <a:lnTo>
                    <a:pt x="3179478" y="88006"/>
                  </a:lnTo>
                  <a:cubicBezTo>
                    <a:pt x="3123128" y="31656"/>
                    <a:pt x="3046619" y="0"/>
                    <a:pt x="2966952" y="0"/>
                  </a:cubicBezTo>
                  <a:close/>
                </a:path>
              </a:pathLst>
            </a:custGeom>
            <a:noFill/>
            <a:ln w="31750" cap="flat">
              <a:solidFill>
                <a:schemeClr val="accent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1F"/>
                </a:solidFill>
                <a:effectLst/>
                <a:uLnTx/>
                <a:uFillTx/>
                <a:latin typeface="Arial"/>
                <a:ea typeface="+mn-ea"/>
                <a:cs typeface="+mn-cs"/>
              </a:endParaRPr>
            </a:p>
          </p:txBody>
        </p:sp>
        <p:sp>
          <p:nvSpPr>
            <p:cNvPr id="19" name="Graphic 9">
              <a:extLst>
                <a:ext uri="{FF2B5EF4-FFF2-40B4-BE49-F238E27FC236}">
                  <a16:creationId xmlns:a16="http://schemas.microsoft.com/office/drawing/2014/main" id="{8A410985-420C-7734-0AAD-0A22A6803A8A}"/>
                </a:ext>
              </a:extLst>
            </p:cNvPr>
            <p:cNvSpPr/>
            <p:nvPr/>
          </p:nvSpPr>
          <p:spPr>
            <a:xfrm>
              <a:off x="2074292" y="1829351"/>
              <a:ext cx="2774671" cy="2774671"/>
            </a:xfrm>
            <a:custGeom>
              <a:avLst/>
              <a:gdLst>
                <a:gd name="connsiteX0" fmla="*/ 2966952 w 4371893"/>
                <a:gd name="connsiteY0" fmla="*/ 0 h 4371893"/>
                <a:gd name="connsiteX1" fmla="*/ 1405023 w 4371893"/>
                <a:gd name="connsiteY1" fmla="*/ 0 h 4371893"/>
                <a:gd name="connsiteX2" fmla="*/ 1192497 w 4371893"/>
                <a:gd name="connsiteY2" fmla="*/ 88006 h 4371893"/>
                <a:gd name="connsiteX3" fmla="*/ 88006 w 4371893"/>
                <a:gd name="connsiteY3" fmla="*/ 1192497 h 4371893"/>
                <a:gd name="connsiteX4" fmla="*/ 0 w 4371893"/>
                <a:gd name="connsiteY4" fmla="*/ 1405023 h 4371893"/>
                <a:gd name="connsiteX5" fmla="*/ 0 w 4371893"/>
                <a:gd name="connsiteY5" fmla="*/ 2966952 h 4371893"/>
                <a:gd name="connsiteX6" fmla="*/ 88006 w 4371893"/>
                <a:gd name="connsiteY6" fmla="*/ 3179478 h 4371893"/>
                <a:gd name="connsiteX7" fmla="*/ 1192416 w 4371893"/>
                <a:gd name="connsiteY7" fmla="*/ 4283888 h 4371893"/>
                <a:gd name="connsiteX8" fmla="*/ 1404942 w 4371893"/>
                <a:gd name="connsiteY8" fmla="*/ 4371894 h 4371893"/>
                <a:gd name="connsiteX9" fmla="*/ 2966871 w 4371893"/>
                <a:gd name="connsiteY9" fmla="*/ 4371894 h 4371893"/>
                <a:gd name="connsiteX10" fmla="*/ 3179397 w 4371893"/>
                <a:gd name="connsiteY10" fmla="*/ 4283888 h 4371893"/>
                <a:gd name="connsiteX11" fmla="*/ 4283888 w 4371893"/>
                <a:gd name="connsiteY11" fmla="*/ 3179478 h 4371893"/>
                <a:gd name="connsiteX12" fmla="*/ 4371894 w 4371893"/>
                <a:gd name="connsiteY12" fmla="*/ 2966952 h 4371893"/>
                <a:gd name="connsiteX13" fmla="*/ 4371894 w 4371893"/>
                <a:gd name="connsiteY13" fmla="*/ 1405023 h 4371893"/>
                <a:gd name="connsiteX14" fmla="*/ 4283888 w 4371893"/>
                <a:gd name="connsiteY14" fmla="*/ 1192497 h 4371893"/>
                <a:gd name="connsiteX15" fmla="*/ 3179478 w 4371893"/>
                <a:gd name="connsiteY15" fmla="*/ 88006 h 4371893"/>
                <a:gd name="connsiteX16" fmla="*/ 2966952 w 4371893"/>
                <a:gd name="connsiteY16" fmla="*/ 0 h 4371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71893" h="4371893">
                  <a:moveTo>
                    <a:pt x="2966952" y="0"/>
                  </a:moveTo>
                  <a:lnTo>
                    <a:pt x="1405023" y="0"/>
                  </a:lnTo>
                  <a:cubicBezTo>
                    <a:pt x="1325275" y="0"/>
                    <a:pt x="1248846" y="31656"/>
                    <a:pt x="1192497" y="88006"/>
                  </a:cubicBezTo>
                  <a:lnTo>
                    <a:pt x="88006" y="1192497"/>
                  </a:lnTo>
                  <a:cubicBezTo>
                    <a:pt x="31656" y="1248847"/>
                    <a:pt x="0" y="1325356"/>
                    <a:pt x="0" y="1405023"/>
                  </a:cubicBezTo>
                  <a:lnTo>
                    <a:pt x="0" y="2966952"/>
                  </a:lnTo>
                  <a:cubicBezTo>
                    <a:pt x="0" y="3046700"/>
                    <a:pt x="31656" y="3123129"/>
                    <a:pt x="88006" y="3179478"/>
                  </a:cubicBezTo>
                  <a:lnTo>
                    <a:pt x="1192416" y="4283888"/>
                  </a:lnTo>
                  <a:cubicBezTo>
                    <a:pt x="1248765" y="4340238"/>
                    <a:pt x="1325275" y="4371894"/>
                    <a:pt x="1404942" y="4371894"/>
                  </a:cubicBezTo>
                  <a:lnTo>
                    <a:pt x="2966871" y="4371894"/>
                  </a:lnTo>
                  <a:cubicBezTo>
                    <a:pt x="3046619" y="4371894"/>
                    <a:pt x="3123047" y="4340238"/>
                    <a:pt x="3179397" y="4283888"/>
                  </a:cubicBezTo>
                  <a:lnTo>
                    <a:pt x="4283888" y="3179478"/>
                  </a:lnTo>
                  <a:cubicBezTo>
                    <a:pt x="4340238" y="3123129"/>
                    <a:pt x="4371894" y="3046619"/>
                    <a:pt x="4371894" y="2966952"/>
                  </a:cubicBezTo>
                  <a:lnTo>
                    <a:pt x="4371894" y="1405023"/>
                  </a:lnTo>
                  <a:cubicBezTo>
                    <a:pt x="4371894" y="1325275"/>
                    <a:pt x="4340238" y="1248847"/>
                    <a:pt x="4283888" y="1192497"/>
                  </a:cubicBezTo>
                  <a:lnTo>
                    <a:pt x="3179478" y="88006"/>
                  </a:lnTo>
                  <a:cubicBezTo>
                    <a:pt x="3123128" y="31656"/>
                    <a:pt x="3046619" y="0"/>
                    <a:pt x="2966952" y="0"/>
                  </a:cubicBezTo>
                  <a:close/>
                </a:path>
              </a:pathLst>
            </a:custGeom>
            <a:noFill/>
            <a:ln w="31750" cap="flat">
              <a:solidFill>
                <a:schemeClr val="accent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1F"/>
                </a:solidFill>
                <a:effectLst/>
                <a:uLnTx/>
                <a:uFillTx/>
                <a:latin typeface="Arial"/>
                <a:ea typeface="+mn-ea"/>
                <a:cs typeface="+mn-cs"/>
              </a:endParaRPr>
            </a:p>
          </p:txBody>
        </p:sp>
      </p:grpSp>
      <p:sp>
        <p:nvSpPr>
          <p:cNvPr id="3" name="Footer Placeholder 4">
            <a:extLst>
              <a:ext uri="{FF2B5EF4-FFF2-40B4-BE49-F238E27FC236}">
                <a16:creationId xmlns:a16="http://schemas.microsoft.com/office/drawing/2014/main" id="{F849E345-E848-FC96-83FD-F25DB2CA01D6}"/>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pic>
        <p:nvPicPr>
          <p:cNvPr id="4" name="Image" descr="Image">
            <a:extLst>
              <a:ext uri="{FF2B5EF4-FFF2-40B4-BE49-F238E27FC236}">
                <a16:creationId xmlns:a16="http://schemas.microsoft.com/office/drawing/2014/main" id="{92E05F01-5F6E-FE2E-0A4A-F51D14B21FA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729422" y="1"/>
            <a:ext cx="3477113" cy="2530567"/>
          </a:xfrm>
          <a:prstGeom prst="rect">
            <a:avLst/>
          </a:prstGeom>
          <a:ln w="12700">
            <a:miter lim="400000"/>
          </a:ln>
        </p:spPr>
      </p:pic>
    </p:spTree>
    <p:extLst>
      <p:ext uri="{BB962C8B-B14F-4D97-AF65-F5344CB8AC3E}">
        <p14:creationId xmlns:p14="http://schemas.microsoft.com/office/powerpoint/2010/main" val="1793072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RG student-facing double bubbles">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F192-7BDC-DC97-5633-EBBB3687C92E}"/>
              </a:ext>
            </a:extLst>
          </p:cNvPr>
          <p:cNvSpPr>
            <a:spLocks noGrp="1"/>
          </p:cNvSpPr>
          <p:nvPr>
            <p:ph type="title"/>
          </p:nvPr>
        </p:nvSpPr>
        <p:spPr>
          <a:xfrm>
            <a:off x="609600" y="365126"/>
            <a:ext cx="10744200" cy="723446"/>
          </a:xfrm>
          <a:prstGeom prst="rect">
            <a:avLst/>
          </a:prstGeom>
        </p:spPr>
        <p:txBody>
          <a:bodyPr/>
          <a:lstStyle>
            <a:lvl1pPr>
              <a:defRPr>
                <a:solidFill>
                  <a:schemeClr val="accent3"/>
                </a:solidFill>
              </a:defRPr>
            </a:lvl1pPr>
          </a:lstStyle>
          <a:p>
            <a:r>
              <a:rPr lang="en-US"/>
              <a:t>Click to edit Master title style</a:t>
            </a:r>
          </a:p>
        </p:txBody>
      </p:sp>
      <p:grpSp>
        <p:nvGrpSpPr>
          <p:cNvPr id="17" name="Group 16">
            <a:extLst>
              <a:ext uri="{FF2B5EF4-FFF2-40B4-BE49-F238E27FC236}">
                <a16:creationId xmlns:a16="http://schemas.microsoft.com/office/drawing/2014/main" id="{C00F7D2E-2372-87BB-D773-F669F638B5D5}"/>
              </a:ext>
            </a:extLst>
          </p:cNvPr>
          <p:cNvGrpSpPr/>
          <p:nvPr/>
        </p:nvGrpSpPr>
        <p:grpSpPr>
          <a:xfrm>
            <a:off x="1350393" y="1829351"/>
            <a:ext cx="3498570" cy="3405342"/>
            <a:chOff x="1350393" y="1829351"/>
            <a:chExt cx="3498570" cy="3405342"/>
          </a:xfrm>
        </p:grpSpPr>
        <p:sp>
          <p:nvSpPr>
            <p:cNvPr id="11" name="Graphic 9">
              <a:extLst>
                <a:ext uri="{FF2B5EF4-FFF2-40B4-BE49-F238E27FC236}">
                  <a16:creationId xmlns:a16="http://schemas.microsoft.com/office/drawing/2014/main" id="{C9981B61-C937-428A-EBE0-AC551878B75F}"/>
                </a:ext>
              </a:extLst>
            </p:cNvPr>
            <p:cNvSpPr/>
            <p:nvPr/>
          </p:nvSpPr>
          <p:spPr>
            <a:xfrm>
              <a:off x="1350393" y="4904241"/>
              <a:ext cx="330452" cy="330452"/>
            </a:xfrm>
            <a:custGeom>
              <a:avLst/>
              <a:gdLst>
                <a:gd name="connsiteX0" fmla="*/ 2966952 w 4371893"/>
                <a:gd name="connsiteY0" fmla="*/ 0 h 4371893"/>
                <a:gd name="connsiteX1" fmla="*/ 1405023 w 4371893"/>
                <a:gd name="connsiteY1" fmla="*/ 0 h 4371893"/>
                <a:gd name="connsiteX2" fmla="*/ 1192497 w 4371893"/>
                <a:gd name="connsiteY2" fmla="*/ 88006 h 4371893"/>
                <a:gd name="connsiteX3" fmla="*/ 88006 w 4371893"/>
                <a:gd name="connsiteY3" fmla="*/ 1192497 h 4371893"/>
                <a:gd name="connsiteX4" fmla="*/ 0 w 4371893"/>
                <a:gd name="connsiteY4" fmla="*/ 1405023 h 4371893"/>
                <a:gd name="connsiteX5" fmla="*/ 0 w 4371893"/>
                <a:gd name="connsiteY5" fmla="*/ 2966952 h 4371893"/>
                <a:gd name="connsiteX6" fmla="*/ 88006 w 4371893"/>
                <a:gd name="connsiteY6" fmla="*/ 3179478 h 4371893"/>
                <a:gd name="connsiteX7" fmla="*/ 1192416 w 4371893"/>
                <a:gd name="connsiteY7" fmla="*/ 4283888 h 4371893"/>
                <a:gd name="connsiteX8" fmla="*/ 1404942 w 4371893"/>
                <a:gd name="connsiteY8" fmla="*/ 4371894 h 4371893"/>
                <a:gd name="connsiteX9" fmla="*/ 2966871 w 4371893"/>
                <a:gd name="connsiteY9" fmla="*/ 4371894 h 4371893"/>
                <a:gd name="connsiteX10" fmla="*/ 3179397 w 4371893"/>
                <a:gd name="connsiteY10" fmla="*/ 4283888 h 4371893"/>
                <a:gd name="connsiteX11" fmla="*/ 4283888 w 4371893"/>
                <a:gd name="connsiteY11" fmla="*/ 3179478 h 4371893"/>
                <a:gd name="connsiteX12" fmla="*/ 4371894 w 4371893"/>
                <a:gd name="connsiteY12" fmla="*/ 2966952 h 4371893"/>
                <a:gd name="connsiteX13" fmla="*/ 4371894 w 4371893"/>
                <a:gd name="connsiteY13" fmla="*/ 1405023 h 4371893"/>
                <a:gd name="connsiteX14" fmla="*/ 4283888 w 4371893"/>
                <a:gd name="connsiteY14" fmla="*/ 1192497 h 4371893"/>
                <a:gd name="connsiteX15" fmla="*/ 3179478 w 4371893"/>
                <a:gd name="connsiteY15" fmla="*/ 88006 h 4371893"/>
                <a:gd name="connsiteX16" fmla="*/ 2966952 w 4371893"/>
                <a:gd name="connsiteY16" fmla="*/ 0 h 4371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71893" h="4371893">
                  <a:moveTo>
                    <a:pt x="2966952" y="0"/>
                  </a:moveTo>
                  <a:lnTo>
                    <a:pt x="1405023" y="0"/>
                  </a:lnTo>
                  <a:cubicBezTo>
                    <a:pt x="1325275" y="0"/>
                    <a:pt x="1248846" y="31656"/>
                    <a:pt x="1192497" y="88006"/>
                  </a:cubicBezTo>
                  <a:lnTo>
                    <a:pt x="88006" y="1192497"/>
                  </a:lnTo>
                  <a:cubicBezTo>
                    <a:pt x="31656" y="1248847"/>
                    <a:pt x="0" y="1325356"/>
                    <a:pt x="0" y="1405023"/>
                  </a:cubicBezTo>
                  <a:lnTo>
                    <a:pt x="0" y="2966952"/>
                  </a:lnTo>
                  <a:cubicBezTo>
                    <a:pt x="0" y="3046700"/>
                    <a:pt x="31656" y="3123129"/>
                    <a:pt x="88006" y="3179478"/>
                  </a:cubicBezTo>
                  <a:lnTo>
                    <a:pt x="1192416" y="4283888"/>
                  </a:lnTo>
                  <a:cubicBezTo>
                    <a:pt x="1248765" y="4340238"/>
                    <a:pt x="1325275" y="4371894"/>
                    <a:pt x="1404942" y="4371894"/>
                  </a:cubicBezTo>
                  <a:lnTo>
                    <a:pt x="2966871" y="4371894"/>
                  </a:lnTo>
                  <a:cubicBezTo>
                    <a:pt x="3046619" y="4371894"/>
                    <a:pt x="3123047" y="4340238"/>
                    <a:pt x="3179397" y="4283888"/>
                  </a:cubicBezTo>
                  <a:lnTo>
                    <a:pt x="4283888" y="3179478"/>
                  </a:lnTo>
                  <a:cubicBezTo>
                    <a:pt x="4340238" y="3123129"/>
                    <a:pt x="4371894" y="3046619"/>
                    <a:pt x="4371894" y="2966952"/>
                  </a:cubicBezTo>
                  <a:lnTo>
                    <a:pt x="4371894" y="1405023"/>
                  </a:lnTo>
                  <a:cubicBezTo>
                    <a:pt x="4371894" y="1325275"/>
                    <a:pt x="4340238" y="1248847"/>
                    <a:pt x="4283888" y="1192497"/>
                  </a:cubicBezTo>
                  <a:lnTo>
                    <a:pt x="3179478" y="88006"/>
                  </a:lnTo>
                  <a:cubicBezTo>
                    <a:pt x="3123128" y="31656"/>
                    <a:pt x="3046619" y="0"/>
                    <a:pt x="2966952" y="0"/>
                  </a:cubicBezTo>
                  <a:close/>
                </a:path>
              </a:pathLst>
            </a:custGeom>
            <a:noFill/>
            <a:ln w="31750" cap="flat">
              <a:solidFill>
                <a:schemeClr val="accent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1F"/>
                </a:solidFill>
                <a:effectLst/>
                <a:uLnTx/>
                <a:uFillTx/>
                <a:latin typeface="Arial"/>
                <a:ea typeface="+mn-ea"/>
                <a:cs typeface="+mn-cs"/>
              </a:endParaRPr>
            </a:p>
          </p:txBody>
        </p:sp>
        <p:sp>
          <p:nvSpPr>
            <p:cNvPr id="12" name="Graphic 9">
              <a:extLst>
                <a:ext uri="{FF2B5EF4-FFF2-40B4-BE49-F238E27FC236}">
                  <a16:creationId xmlns:a16="http://schemas.microsoft.com/office/drawing/2014/main" id="{4ED6F7F4-C2AA-AE31-92AE-3DC42D4A19DA}"/>
                </a:ext>
              </a:extLst>
            </p:cNvPr>
            <p:cNvSpPr/>
            <p:nvPr/>
          </p:nvSpPr>
          <p:spPr>
            <a:xfrm>
              <a:off x="1712342" y="4253365"/>
              <a:ext cx="625727" cy="625727"/>
            </a:xfrm>
            <a:custGeom>
              <a:avLst/>
              <a:gdLst>
                <a:gd name="connsiteX0" fmla="*/ 2966952 w 4371893"/>
                <a:gd name="connsiteY0" fmla="*/ 0 h 4371893"/>
                <a:gd name="connsiteX1" fmla="*/ 1405023 w 4371893"/>
                <a:gd name="connsiteY1" fmla="*/ 0 h 4371893"/>
                <a:gd name="connsiteX2" fmla="*/ 1192497 w 4371893"/>
                <a:gd name="connsiteY2" fmla="*/ 88006 h 4371893"/>
                <a:gd name="connsiteX3" fmla="*/ 88006 w 4371893"/>
                <a:gd name="connsiteY3" fmla="*/ 1192497 h 4371893"/>
                <a:gd name="connsiteX4" fmla="*/ 0 w 4371893"/>
                <a:gd name="connsiteY4" fmla="*/ 1405023 h 4371893"/>
                <a:gd name="connsiteX5" fmla="*/ 0 w 4371893"/>
                <a:gd name="connsiteY5" fmla="*/ 2966952 h 4371893"/>
                <a:gd name="connsiteX6" fmla="*/ 88006 w 4371893"/>
                <a:gd name="connsiteY6" fmla="*/ 3179478 h 4371893"/>
                <a:gd name="connsiteX7" fmla="*/ 1192416 w 4371893"/>
                <a:gd name="connsiteY7" fmla="*/ 4283888 h 4371893"/>
                <a:gd name="connsiteX8" fmla="*/ 1404942 w 4371893"/>
                <a:gd name="connsiteY8" fmla="*/ 4371894 h 4371893"/>
                <a:gd name="connsiteX9" fmla="*/ 2966871 w 4371893"/>
                <a:gd name="connsiteY9" fmla="*/ 4371894 h 4371893"/>
                <a:gd name="connsiteX10" fmla="*/ 3179397 w 4371893"/>
                <a:gd name="connsiteY10" fmla="*/ 4283888 h 4371893"/>
                <a:gd name="connsiteX11" fmla="*/ 4283888 w 4371893"/>
                <a:gd name="connsiteY11" fmla="*/ 3179478 h 4371893"/>
                <a:gd name="connsiteX12" fmla="*/ 4371894 w 4371893"/>
                <a:gd name="connsiteY12" fmla="*/ 2966952 h 4371893"/>
                <a:gd name="connsiteX13" fmla="*/ 4371894 w 4371893"/>
                <a:gd name="connsiteY13" fmla="*/ 1405023 h 4371893"/>
                <a:gd name="connsiteX14" fmla="*/ 4283888 w 4371893"/>
                <a:gd name="connsiteY14" fmla="*/ 1192497 h 4371893"/>
                <a:gd name="connsiteX15" fmla="*/ 3179478 w 4371893"/>
                <a:gd name="connsiteY15" fmla="*/ 88006 h 4371893"/>
                <a:gd name="connsiteX16" fmla="*/ 2966952 w 4371893"/>
                <a:gd name="connsiteY16" fmla="*/ 0 h 4371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71893" h="4371893">
                  <a:moveTo>
                    <a:pt x="2966952" y="0"/>
                  </a:moveTo>
                  <a:lnTo>
                    <a:pt x="1405023" y="0"/>
                  </a:lnTo>
                  <a:cubicBezTo>
                    <a:pt x="1325275" y="0"/>
                    <a:pt x="1248846" y="31656"/>
                    <a:pt x="1192497" y="88006"/>
                  </a:cubicBezTo>
                  <a:lnTo>
                    <a:pt x="88006" y="1192497"/>
                  </a:lnTo>
                  <a:cubicBezTo>
                    <a:pt x="31656" y="1248847"/>
                    <a:pt x="0" y="1325356"/>
                    <a:pt x="0" y="1405023"/>
                  </a:cubicBezTo>
                  <a:lnTo>
                    <a:pt x="0" y="2966952"/>
                  </a:lnTo>
                  <a:cubicBezTo>
                    <a:pt x="0" y="3046700"/>
                    <a:pt x="31656" y="3123129"/>
                    <a:pt x="88006" y="3179478"/>
                  </a:cubicBezTo>
                  <a:lnTo>
                    <a:pt x="1192416" y="4283888"/>
                  </a:lnTo>
                  <a:cubicBezTo>
                    <a:pt x="1248765" y="4340238"/>
                    <a:pt x="1325275" y="4371894"/>
                    <a:pt x="1404942" y="4371894"/>
                  </a:cubicBezTo>
                  <a:lnTo>
                    <a:pt x="2966871" y="4371894"/>
                  </a:lnTo>
                  <a:cubicBezTo>
                    <a:pt x="3046619" y="4371894"/>
                    <a:pt x="3123047" y="4340238"/>
                    <a:pt x="3179397" y="4283888"/>
                  </a:cubicBezTo>
                  <a:lnTo>
                    <a:pt x="4283888" y="3179478"/>
                  </a:lnTo>
                  <a:cubicBezTo>
                    <a:pt x="4340238" y="3123129"/>
                    <a:pt x="4371894" y="3046619"/>
                    <a:pt x="4371894" y="2966952"/>
                  </a:cubicBezTo>
                  <a:lnTo>
                    <a:pt x="4371894" y="1405023"/>
                  </a:lnTo>
                  <a:cubicBezTo>
                    <a:pt x="4371894" y="1325275"/>
                    <a:pt x="4340238" y="1248847"/>
                    <a:pt x="4283888" y="1192497"/>
                  </a:cubicBezTo>
                  <a:lnTo>
                    <a:pt x="3179478" y="88006"/>
                  </a:lnTo>
                  <a:cubicBezTo>
                    <a:pt x="3123128" y="31656"/>
                    <a:pt x="3046619" y="0"/>
                    <a:pt x="2966952" y="0"/>
                  </a:cubicBezTo>
                  <a:close/>
                </a:path>
              </a:pathLst>
            </a:custGeom>
            <a:noFill/>
            <a:ln w="31750" cap="flat">
              <a:solidFill>
                <a:schemeClr val="accent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1F"/>
                </a:solidFill>
                <a:effectLst/>
                <a:uLnTx/>
                <a:uFillTx/>
                <a:latin typeface="Arial"/>
                <a:ea typeface="+mn-ea"/>
                <a:cs typeface="+mn-cs"/>
              </a:endParaRPr>
            </a:p>
          </p:txBody>
        </p:sp>
        <p:sp>
          <p:nvSpPr>
            <p:cNvPr id="13" name="Graphic 9">
              <a:extLst>
                <a:ext uri="{FF2B5EF4-FFF2-40B4-BE49-F238E27FC236}">
                  <a16:creationId xmlns:a16="http://schemas.microsoft.com/office/drawing/2014/main" id="{EBFAF0F6-4CDC-C0ED-161A-7CF2223CD91D}"/>
                </a:ext>
              </a:extLst>
            </p:cNvPr>
            <p:cNvSpPr/>
            <p:nvPr/>
          </p:nvSpPr>
          <p:spPr>
            <a:xfrm>
              <a:off x="2074292" y="1829351"/>
              <a:ext cx="2774671" cy="2774671"/>
            </a:xfrm>
            <a:custGeom>
              <a:avLst/>
              <a:gdLst>
                <a:gd name="connsiteX0" fmla="*/ 2966952 w 4371893"/>
                <a:gd name="connsiteY0" fmla="*/ 0 h 4371893"/>
                <a:gd name="connsiteX1" fmla="*/ 1405023 w 4371893"/>
                <a:gd name="connsiteY1" fmla="*/ 0 h 4371893"/>
                <a:gd name="connsiteX2" fmla="*/ 1192497 w 4371893"/>
                <a:gd name="connsiteY2" fmla="*/ 88006 h 4371893"/>
                <a:gd name="connsiteX3" fmla="*/ 88006 w 4371893"/>
                <a:gd name="connsiteY3" fmla="*/ 1192497 h 4371893"/>
                <a:gd name="connsiteX4" fmla="*/ 0 w 4371893"/>
                <a:gd name="connsiteY4" fmla="*/ 1405023 h 4371893"/>
                <a:gd name="connsiteX5" fmla="*/ 0 w 4371893"/>
                <a:gd name="connsiteY5" fmla="*/ 2966952 h 4371893"/>
                <a:gd name="connsiteX6" fmla="*/ 88006 w 4371893"/>
                <a:gd name="connsiteY6" fmla="*/ 3179478 h 4371893"/>
                <a:gd name="connsiteX7" fmla="*/ 1192416 w 4371893"/>
                <a:gd name="connsiteY7" fmla="*/ 4283888 h 4371893"/>
                <a:gd name="connsiteX8" fmla="*/ 1404942 w 4371893"/>
                <a:gd name="connsiteY8" fmla="*/ 4371894 h 4371893"/>
                <a:gd name="connsiteX9" fmla="*/ 2966871 w 4371893"/>
                <a:gd name="connsiteY9" fmla="*/ 4371894 h 4371893"/>
                <a:gd name="connsiteX10" fmla="*/ 3179397 w 4371893"/>
                <a:gd name="connsiteY10" fmla="*/ 4283888 h 4371893"/>
                <a:gd name="connsiteX11" fmla="*/ 4283888 w 4371893"/>
                <a:gd name="connsiteY11" fmla="*/ 3179478 h 4371893"/>
                <a:gd name="connsiteX12" fmla="*/ 4371894 w 4371893"/>
                <a:gd name="connsiteY12" fmla="*/ 2966952 h 4371893"/>
                <a:gd name="connsiteX13" fmla="*/ 4371894 w 4371893"/>
                <a:gd name="connsiteY13" fmla="*/ 1405023 h 4371893"/>
                <a:gd name="connsiteX14" fmla="*/ 4283888 w 4371893"/>
                <a:gd name="connsiteY14" fmla="*/ 1192497 h 4371893"/>
                <a:gd name="connsiteX15" fmla="*/ 3179478 w 4371893"/>
                <a:gd name="connsiteY15" fmla="*/ 88006 h 4371893"/>
                <a:gd name="connsiteX16" fmla="*/ 2966952 w 4371893"/>
                <a:gd name="connsiteY16" fmla="*/ 0 h 4371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71893" h="4371893">
                  <a:moveTo>
                    <a:pt x="2966952" y="0"/>
                  </a:moveTo>
                  <a:lnTo>
                    <a:pt x="1405023" y="0"/>
                  </a:lnTo>
                  <a:cubicBezTo>
                    <a:pt x="1325275" y="0"/>
                    <a:pt x="1248846" y="31656"/>
                    <a:pt x="1192497" y="88006"/>
                  </a:cubicBezTo>
                  <a:lnTo>
                    <a:pt x="88006" y="1192497"/>
                  </a:lnTo>
                  <a:cubicBezTo>
                    <a:pt x="31656" y="1248847"/>
                    <a:pt x="0" y="1325356"/>
                    <a:pt x="0" y="1405023"/>
                  </a:cubicBezTo>
                  <a:lnTo>
                    <a:pt x="0" y="2966952"/>
                  </a:lnTo>
                  <a:cubicBezTo>
                    <a:pt x="0" y="3046700"/>
                    <a:pt x="31656" y="3123129"/>
                    <a:pt x="88006" y="3179478"/>
                  </a:cubicBezTo>
                  <a:lnTo>
                    <a:pt x="1192416" y="4283888"/>
                  </a:lnTo>
                  <a:cubicBezTo>
                    <a:pt x="1248765" y="4340238"/>
                    <a:pt x="1325275" y="4371894"/>
                    <a:pt x="1404942" y="4371894"/>
                  </a:cubicBezTo>
                  <a:lnTo>
                    <a:pt x="2966871" y="4371894"/>
                  </a:lnTo>
                  <a:cubicBezTo>
                    <a:pt x="3046619" y="4371894"/>
                    <a:pt x="3123047" y="4340238"/>
                    <a:pt x="3179397" y="4283888"/>
                  </a:cubicBezTo>
                  <a:lnTo>
                    <a:pt x="4283888" y="3179478"/>
                  </a:lnTo>
                  <a:cubicBezTo>
                    <a:pt x="4340238" y="3123129"/>
                    <a:pt x="4371894" y="3046619"/>
                    <a:pt x="4371894" y="2966952"/>
                  </a:cubicBezTo>
                  <a:lnTo>
                    <a:pt x="4371894" y="1405023"/>
                  </a:lnTo>
                  <a:cubicBezTo>
                    <a:pt x="4371894" y="1325275"/>
                    <a:pt x="4340238" y="1248847"/>
                    <a:pt x="4283888" y="1192497"/>
                  </a:cubicBezTo>
                  <a:lnTo>
                    <a:pt x="3179478" y="88006"/>
                  </a:lnTo>
                  <a:cubicBezTo>
                    <a:pt x="3123128" y="31656"/>
                    <a:pt x="3046619" y="0"/>
                    <a:pt x="2966952" y="0"/>
                  </a:cubicBezTo>
                  <a:close/>
                </a:path>
              </a:pathLst>
            </a:custGeom>
            <a:noFill/>
            <a:ln w="31750" cap="flat">
              <a:solidFill>
                <a:schemeClr val="accent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1F"/>
                </a:solidFill>
                <a:effectLst/>
                <a:uLnTx/>
                <a:uFillTx/>
                <a:latin typeface="Arial"/>
                <a:ea typeface="+mn-ea"/>
                <a:cs typeface="+mn-cs"/>
              </a:endParaRPr>
            </a:p>
          </p:txBody>
        </p:sp>
      </p:grpSp>
      <p:sp>
        <p:nvSpPr>
          <p:cNvPr id="14" name="Text Placeholder 8">
            <a:extLst>
              <a:ext uri="{FF2B5EF4-FFF2-40B4-BE49-F238E27FC236}">
                <a16:creationId xmlns:a16="http://schemas.microsoft.com/office/drawing/2014/main" id="{58C48EC1-59C2-65D2-5ED2-E9F20075F337}"/>
              </a:ext>
            </a:extLst>
          </p:cNvPr>
          <p:cNvSpPr>
            <a:spLocks noGrp="1"/>
          </p:cNvSpPr>
          <p:nvPr>
            <p:ph type="body" sz="quarter" idx="13"/>
          </p:nvPr>
        </p:nvSpPr>
        <p:spPr>
          <a:xfrm>
            <a:off x="2074292" y="1829351"/>
            <a:ext cx="2774671" cy="2774671"/>
          </a:xfrm>
          <a:prstGeom prst="rect">
            <a:avLst/>
          </a:prstGeom>
        </p:spPr>
        <p:txBody>
          <a:bodyPr anchor="ctr"/>
          <a:lstStyle>
            <a:lvl1pPr marL="0" indent="0" algn="ctr">
              <a:buNone/>
              <a:defRPr sz="3200" b="1" i="0">
                <a:latin typeface="Arial" panose="020B0604020202020204" pitchFamily="34" charset="0"/>
                <a:ea typeface="Inter" panose="02000503000000020004" pitchFamily="2" charset="0"/>
              </a:defRPr>
            </a:lvl1pPr>
          </a:lstStyle>
          <a:p>
            <a:pPr lvl="0"/>
            <a:r>
              <a:rPr lang="en-US"/>
              <a:t>Click to edit Master text styles</a:t>
            </a:r>
          </a:p>
        </p:txBody>
      </p:sp>
      <p:grpSp>
        <p:nvGrpSpPr>
          <p:cNvPr id="16" name="Group 15">
            <a:extLst>
              <a:ext uri="{FF2B5EF4-FFF2-40B4-BE49-F238E27FC236}">
                <a16:creationId xmlns:a16="http://schemas.microsoft.com/office/drawing/2014/main" id="{5C83E553-9E69-71F5-158D-FD78E5A506E7}"/>
              </a:ext>
            </a:extLst>
          </p:cNvPr>
          <p:cNvGrpSpPr/>
          <p:nvPr/>
        </p:nvGrpSpPr>
        <p:grpSpPr>
          <a:xfrm flipH="1">
            <a:off x="6955387" y="1829351"/>
            <a:ext cx="3498570" cy="3405342"/>
            <a:chOff x="4955742" y="1829351"/>
            <a:chExt cx="3498570" cy="3405342"/>
          </a:xfrm>
        </p:grpSpPr>
        <p:sp>
          <p:nvSpPr>
            <p:cNvPr id="8" name="Graphic 9">
              <a:extLst>
                <a:ext uri="{FF2B5EF4-FFF2-40B4-BE49-F238E27FC236}">
                  <a16:creationId xmlns:a16="http://schemas.microsoft.com/office/drawing/2014/main" id="{EC4F6F51-231D-C785-CF6C-7F1BB23D15AA}"/>
                </a:ext>
              </a:extLst>
            </p:cNvPr>
            <p:cNvSpPr/>
            <p:nvPr/>
          </p:nvSpPr>
          <p:spPr>
            <a:xfrm>
              <a:off x="4955742" y="4904241"/>
              <a:ext cx="330452" cy="330452"/>
            </a:xfrm>
            <a:custGeom>
              <a:avLst/>
              <a:gdLst>
                <a:gd name="connsiteX0" fmla="*/ 2966952 w 4371893"/>
                <a:gd name="connsiteY0" fmla="*/ 0 h 4371893"/>
                <a:gd name="connsiteX1" fmla="*/ 1405023 w 4371893"/>
                <a:gd name="connsiteY1" fmla="*/ 0 h 4371893"/>
                <a:gd name="connsiteX2" fmla="*/ 1192497 w 4371893"/>
                <a:gd name="connsiteY2" fmla="*/ 88006 h 4371893"/>
                <a:gd name="connsiteX3" fmla="*/ 88006 w 4371893"/>
                <a:gd name="connsiteY3" fmla="*/ 1192497 h 4371893"/>
                <a:gd name="connsiteX4" fmla="*/ 0 w 4371893"/>
                <a:gd name="connsiteY4" fmla="*/ 1405023 h 4371893"/>
                <a:gd name="connsiteX5" fmla="*/ 0 w 4371893"/>
                <a:gd name="connsiteY5" fmla="*/ 2966952 h 4371893"/>
                <a:gd name="connsiteX6" fmla="*/ 88006 w 4371893"/>
                <a:gd name="connsiteY6" fmla="*/ 3179478 h 4371893"/>
                <a:gd name="connsiteX7" fmla="*/ 1192416 w 4371893"/>
                <a:gd name="connsiteY7" fmla="*/ 4283888 h 4371893"/>
                <a:gd name="connsiteX8" fmla="*/ 1404942 w 4371893"/>
                <a:gd name="connsiteY8" fmla="*/ 4371894 h 4371893"/>
                <a:gd name="connsiteX9" fmla="*/ 2966871 w 4371893"/>
                <a:gd name="connsiteY9" fmla="*/ 4371894 h 4371893"/>
                <a:gd name="connsiteX10" fmla="*/ 3179397 w 4371893"/>
                <a:gd name="connsiteY10" fmla="*/ 4283888 h 4371893"/>
                <a:gd name="connsiteX11" fmla="*/ 4283888 w 4371893"/>
                <a:gd name="connsiteY11" fmla="*/ 3179478 h 4371893"/>
                <a:gd name="connsiteX12" fmla="*/ 4371894 w 4371893"/>
                <a:gd name="connsiteY12" fmla="*/ 2966952 h 4371893"/>
                <a:gd name="connsiteX13" fmla="*/ 4371894 w 4371893"/>
                <a:gd name="connsiteY13" fmla="*/ 1405023 h 4371893"/>
                <a:gd name="connsiteX14" fmla="*/ 4283888 w 4371893"/>
                <a:gd name="connsiteY14" fmla="*/ 1192497 h 4371893"/>
                <a:gd name="connsiteX15" fmla="*/ 3179478 w 4371893"/>
                <a:gd name="connsiteY15" fmla="*/ 88006 h 4371893"/>
                <a:gd name="connsiteX16" fmla="*/ 2966952 w 4371893"/>
                <a:gd name="connsiteY16" fmla="*/ 0 h 4371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71893" h="4371893">
                  <a:moveTo>
                    <a:pt x="2966952" y="0"/>
                  </a:moveTo>
                  <a:lnTo>
                    <a:pt x="1405023" y="0"/>
                  </a:lnTo>
                  <a:cubicBezTo>
                    <a:pt x="1325275" y="0"/>
                    <a:pt x="1248846" y="31656"/>
                    <a:pt x="1192497" y="88006"/>
                  </a:cubicBezTo>
                  <a:lnTo>
                    <a:pt x="88006" y="1192497"/>
                  </a:lnTo>
                  <a:cubicBezTo>
                    <a:pt x="31656" y="1248847"/>
                    <a:pt x="0" y="1325356"/>
                    <a:pt x="0" y="1405023"/>
                  </a:cubicBezTo>
                  <a:lnTo>
                    <a:pt x="0" y="2966952"/>
                  </a:lnTo>
                  <a:cubicBezTo>
                    <a:pt x="0" y="3046700"/>
                    <a:pt x="31656" y="3123129"/>
                    <a:pt x="88006" y="3179478"/>
                  </a:cubicBezTo>
                  <a:lnTo>
                    <a:pt x="1192416" y="4283888"/>
                  </a:lnTo>
                  <a:cubicBezTo>
                    <a:pt x="1248765" y="4340238"/>
                    <a:pt x="1325275" y="4371894"/>
                    <a:pt x="1404942" y="4371894"/>
                  </a:cubicBezTo>
                  <a:lnTo>
                    <a:pt x="2966871" y="4371894"/>
                  </a:lnTo>
                  <a:cubicBezTo>
                    <a:pt x="3046619" y="4371894"/>
                    <a:pt x="3123047" y="4340238"/>
                    <a:pt x="3179397" y="4283888"/>
                  </a:cubicBezTo>
                  <a:lnTo>
                    <a:pt x="4283888" y="3179478"/>
                  </a:lnTo>
                  <a:cubicBezTo>
                    <a:pt x="4340238" y="3123129"/>
                    <a:pt x="4371894" y="3046619"/>
                    <a:pt x="4371894" y="2966952"/>
                  </a:cubicBezTo>
                  <a:lnTo>
                    <a:pt x="4371894" y="1405023"/>
                  </a:lnTo>
                  <a:cubicBezTo>
                    <a:pt x="4371894" y="1325275"/>
                    <a:pt x="4340238" y="1248847"/>
                    <a:pt x="4283888" y="1192497"/>
                  </a:cubicBezTo>
                  <a:lnTo>
                    <a:pt x="3179478" y="88006"/>
                  </a:lnTo>
                  <a:cubicBezTo>
                    <a:pt x="3123128" y="31656"/>
                    <a:pt x="3046619" y="0"/>
                    <a:pt x="2966952" y="0"/>
                  </a:cubicBezTo>
                  <a:close/>
                </a:path>
              </a:pathLst>
            </a:custGeom>
            <a:noFill/>
            <a:ln w="31750" cap="flat">
              <a:solidFill>
                <a:schemeClr val="accent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1F"/>
                </a:solidFill>
                <a:effectLst/>
                <a:uLnTx/>
                <a:uFillTx/>
                <a:latin typeface="Arial"/>
                <a:ea typeface="+mn-ea"/>
                <a:cs typeface="+mn-cs"/>
              </a:endParaRPr>
            </a:p>
          </p:txBody>
        </p:sp>
        <p:sp>
          <p:nvSpPr>
            <p:cNvPr id="9" name="Graphic 9">
              <a:extLst>
                <a:ext uri="{FF2B5EF4-FFF2-40B4-BE49-F238E27FC236}">
                  <a16:creationId xmlns:a16="http://schemas.microsoft.com/office/drawing/2014/main" id="{ED54EE56-797C-31D8-1E57-7EEE27257892}"/>
                </a:ext>
              </a:extLst>
            </p:cNvPr>
            <p:cNvSpPr/>
            <p:nvPr/>
          </p:nvSpPr>
          <p:spPr>
            <a:xfrm>
              <a:off x="5317691" y="4253365"/>
              <a:ext cx="625727" cy="625727"/>
            </a:xfrm>
            <a:custGeom>
              <a:avLst/>
              <a:gdLst>
                <a:gd name="connsiteX0" fmla="*/ 2966952 w 4371893"/>
                <a:gd name="connsiteY0" fmla="*/ 0 h 4371893"/>
                <a:gd name="connsiteX1" fmla="*/ 1405023 w 4371893"/>
                <a:gd name="connsiteY1" fmla="*/ 0 h 4371893"/>
                <a:gd name="connsiteX2" fmla="*/ 1192497 w 4371893"/>
                <a:gd name="connsiteY2" fmla="*/ 88006 h 4371893"/>
                <a:gd name="connsiteX3" fmla="*/ 88006 w 4371893"/>
                <a:gd name="connsiteY3" fmla="*/ 1192497 h 4371893"/>
                <a:gd name="connsiteX4" fmla="*/ 0 w 4371893"/>
                <a:gd name="connsiteY4" fmla="*/ 1405023 h 4371893"/>
                <a:gd name="connsiteX5" fmla="*/ 0 w 4371893"/>
                <a:gd name="connsiteY5" fmla="*/ 2966952 h 4371893"/>
                <a:gd name="connsiteX6" fmla="*/ 88006 w 4371893"/>
                <a:gd name="connsiteY6" fmla="*/ 3179478 h 4371893"/>
                <a:gd name="connsiteX7" fmla="*/ 1192416 w 4371893"/>
                <a:gd name="connsiteY7" fmla="*/ 4283888 h 4371893"/>
                <a:gd name="connsiteX8" fmla="*/ 1404942 w 4371893"/>
                <a:gd name="connsiteY8" fmla="*/ 4371894 h 4371893"/>
                <a:gd name="connsiteX9" fmla="*/ 2966871 w 4371893"/>
                <a:gd name="connsiteY9" fmla="*/ 4371894 h 4371893"/>
                <a:gd name="connsiteX10" fmla="*/ 3179397 w 4371893"/>
                <a:gd name="connsiteY10" fmla="*/ 4283888 h 4371893"/>
                <a:gd name="connsiteX11" fmla="*/ 4283888 w 4371893"/>
                <a:gd name="connsiteY11" fmla="*/ 3179478 h 4371893"/>
                <a:gd name="connsiteX12" fmla="*/ 4371894 w 4371893"/>
                <a:gd name="connsiteY12" fmla="*/ 2966952 h 4371893"/>
                <a:gd name="connsiteX13" fmla="*/ 4371894 w 4371893"/>
                <a:gd name="connsiteY13" fmla="*/ 1405023 h 4371893"/>
                <a:gd name="connsiteX14" fmla="*/ 4283888 w 4371893"/>
                <a:gd name="connsiteY14" fmla="*/ 1192497 h 4371893"/>
                <a:gd name="connsiteX15" fmla="*/ 3179478 w 4371893"/>
                <a:gd name="connsiteY15" fmla="*/ 88006 h 4371893"/>
                <a:gd name="connsiteX16" fmla="*/ 2966952 w 4371893"/>
                <a:gd name="connsiteY16" fmla="*/ 0 h 4371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71893" h="4371893">
                  <a:moveTo>
                    <a:pt x="2966952" y="0"/>
                  </a:moveTo>
                  <a:lnTo>
                    <a:pt x="1405023" y="0"/>
                  </a:lnTo>
                  <a:cubicBezTo>
                    <a:pt x="1325275" y="0"/>
                    <a:pt x="1248846" y="31656"/>
                    <a:pt x="1192497" y="88006"/>
                  </a:cubicBezTo>
                  <a:lnTo>
                    <a:pt x="88006" y="1192497"/>
                  </a:lnTo>
                  <a:cubicBezTo>
                    <a:pt x="31656" y="1248847"/>
                    <a:pt x="0" y="1325356"/>
                    <a:pt x="0" y="1405023"/>
                  </a:cubicBezTo>
                  <a:lnTo>
                    <a:pt x="0" y="2966952"/>
                  </a:lnTo>
                  <a:cubicBezTo>
                    <a:pt x="0" y="3046700"/>
                    <a:pt x="31656" y="3123129"/>
                    <a:pt x="88006" y="3179478"/>
                  </a:cubicBezTo>
                  <a:lnTo>
                    <a:pt x="1192416" y="4283888"/>
                  </a:lnTo>
                  <a:cubicBezTo>
                    <a:pt x="1248765" y="4340238"/>
                    <a:pt x="1325275" y="4371894"/>
                    <a:pt x="1404942" y="4371894"/>
                  </a:cubicBezTo>
                  <a:lnTo>
                    <a:pt x="2966871" y="4371894"/>
                  </a:lnTo>
                  <a:cubicBezTo>
                    <a:pt x="3046619" y="4371894"/>
                    <a:pt x="3123047" y="4340238"/>
                    <a:pt x="3179397" y="4283888"/>
                  </a:cubicBezTo>
                  <a:lnTo>
                    <a:pt x="4283888" y="3179478"/>
                  </a:lnTo>
                  <a:cubicBezTo>
                    <a:pt x="4340238" y="3123129"/>
                    <a:pt x="4371894" y="3046619"/>
                    <a:pt x="4371894" y="2966952"/>
                  </a:cubicBezTo>
                  <a:lnTo>
                    <a:pt x="4371894" y="1405023"/>
                  </a:lnTo>
                  <a:cubicBezTo>
                    <a:pt x="4371894" y="1325275"/>
                    <a:pt x="4340238" y="1248847"/>
                    <a:pt x="4283888" y="1192497"/>
                  </a:cubicBezTo>
                  <a:lnTo>
                    <a:pt x="3179478" y="88006"/>
                  </a:lnTo>
                  <a:cubicBezTo>
                    <a:pt x="3123128" y="31656"/>
                    <a:pt x="3046619" y="0"/>
                    <a:pt x="2966952" y="0"/>
                  </a:cubicBezTo>
                  <a:close/>
                </a:path>
              </a:pathLst>
            </a:custGeom>
            <a:noFill/>
            <a:ln w="31750" cap="flat">
              <a:solidFill>
                <a:schemeClr val="accent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1F"/>
                </a:solidFill>
                <a:effectLst/>
                <a:uLnTx/>
                <a:uFillTx/>
                <a:latin typeface="Arial"/>
                <a:ea typeface="+mn-ea"/>
                <a:cs typeface="+mn-cs"/>
              </a:endParaRPr>
            </a:p>
          </p:txBody>
        </p:sp>
        <p:sp>
          <p:nvSpPr>
            <p:cNvPr id="10" name="Graphic 9">
              <a:extLst>
                <a:ext uri="{FF2B5EF4-FFF2-40B4-BE49-F238E27FC236}">
                  <a16:creationId xmlns:a16="http://schemas.microsoft.com/office/drawing/2014/main" id="{2D29ACC2-B429-10F7-8267-F16947C0006F}"/>
                </a:ext>
              </a:extLst>
            </p:cNvPr>
            <p:cNvSpPr/>
            <p:nvPr/>
          </p:nvSpPr>
          <p:spPr>
            <a:xfrm>
              <a:off x="5679641" y="1829351"/>
              <a:ext cx="2774671" cy="2774671"/>
            </a:xfrm>
            <a:custGeom>
              <a:avLst/>
              <a:gdLst>
                <a:gd name="connsiteX0" fmla="*/ 2966952 w 4371893"/>
                <a:gd name="connsiteY0" fmla="*/ 0 h 4371893"/>
                <a:gd name="connsiteX1" fmla="*/ 1405023 w 4371893"/>
                <a:gd name="connsiteY1" fmla="*/ 0 h 4371893"/>
                <a:gd name="connsiteX2" fmla="*/ 1192497 w 4371893"/>
                <a:gd name="connsiteY2" fmla="*/ 88006 h 4371893"/>
                <a:gd name="connsiteX3" fmla="*/ 88006 w 4371893"/>
                <a:gd name="connsiteY3" fmla="*/ 1192497 h 4371893"/>
                <a:gd name="connsiteX4" fmla="*/ 0 w 4371893"/>
                <a:gd name="connsiteY4" fmla="*/ 1405023 h 4371893"/>
                <a:gd name="connsiteX5" fmla="*/ 0 w 4371893"/>
                <a:gd name="connsiteY5" fmla="*/ 2966952 h 4371893"/>
                <a:gd name="connsiteX6" fmla="*/ 88006 w 4371893"/>
                <a:gd name="connsiteY6" fmla="*/ 3179478 h 4371893"/>
                <a:gd name="connsiteX7" fmla="*/ 1192416 w 4371893"/>
                <a:gd name="connsiteY7" fmla="*/ 4283888 h 4371893"/>
                <a:gd name="connsiteX8" fmla="*/ 1404942 w 4371893"/>
                <a:gd name="connsiteY8" fmla="*/ 4371894 h 4371893"/>
                <a:gd name="connsiteX9" fmla="*/ 2966871 w 4371893"/>
                <a:gd name="connsiteY9" fmla="*/ 4371894 h 4371893"/>
                <a:gd name="connsiteX10" fmla="*/ 3179397 w 4371893"/>
                <a:gd name="connsiteY10" fmla="*/ 4283888 h 4371893"/>
                <a:gd name="connsiteX11" fmla="*/ 4283888 w 4371893"/>
                <a:gd name="connsiteY11" fmla="*/ 3179478 h 4371893"/>
                <a:gd name="connsiteX12" fmla="*/ 4371894 w 4371893"/>
                <a:gd name="connsiteY12" fmla="*/ 2966952 h 4371893"/>
                <a:gd name="connsiteX13" fmla="*/ 4371894 w 4371893"/>
                <a:gd name="connsiteY13" fmla="*/ 1405023 h 4371893"/>
                <a:gd name="connsiteX14" fmla="*/ 4283888 w 4371893"/>
                <a:gd name="connsiteY14" fmla="*/ 1192497 h 4371893"/>
                <a:gd name="connsiteX15" fmla="*/ 3179478 w 4371893"/>
                <a:gd name="connsiteY15" fmla="*/ 88006 h 4371893"/>
                <a:gd name="connsiteX16" fmla="*/ 2966952 w 4371893"/>
                <a:gd name="connsiteY16" fmla="*/ 0 h 4371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71893" h="4371893">
                  <a:moveTo>
                    <a:pt x="2966952" y="0"/>
                  </a:moveTo>
                  <a:lnTo>
                    <a:pt x="1405023" y="0"/>
                  </a:lnTo>
                  <a:cubicBezTo>
                    <a:pt x="1325275" y="0"/>
                    <a:pt x="1248846" y="31656"/>
                    <a:pt x="1192497" y="88006"/>
                  </a:cubicBezTo>
                  <a:lnTo>
                    <a:pt x="88006" y="1192497"/>
                  </a:lnTo>
                  <a:cubicBezTo>
                    <a:pt x="31656" y="1248847"/>
                    <a:pt x="0" y="1325356"/>
                    <a:pt x="0" y="1405023"/>
                  </a:cubicBezTo>
                  <a:lnTo>
                    <a:pt x="0" y="2966952"/>
                  </a:lnTo>
                  <a:cubicBezTo>
                    <a:pt x="0" y="3046700"/>
                    <a:pt x="31656" y="3123129"/>
                    <a:pt x="88006" y="3179478"/>
                  </a:cubicBezTo>
                  <a:lnTo>
                    <a:pt x="1192416" y="4283888"/>
                  </a:lnTo>
                  <a:cubicBezTo>
                    <a:pt x="1248765" y="4340238"/>
                    <a:pt x="1325275" y="4371894"/>
                    <a:pt x="1404942" y="4371894"/>
                  </a:cubicBezTo>
                  <a:lnTo>
                    <a:pt x="2966871" y="4371894"/>
                  </a:lnTo>
                  <a:cubicBezTo>
                    <a:pt x="3046619" y="4371894"/>
                    <a:pt x="3123047" y="4340238"/>
                    <a:pt x="3179397" y="4283888"/>
                  </a:cubicBezTo>
                  <a:lnTo>
                    <a:pt x="4283888" y="3179478"/>
                  </a:lnTo>
                  <a:cubicBezTo>
                    <a:pt x="4340238" y="3123129"/>
                    <a:pt x="4371894" y="3046619"/>
                    <a:pt x="4371894" y="2966952"/>
                  </a:cubicBezTo>
                  <a:lnTo>
                    <a:pt x="4371894" y="1405023"/>
                  </a:lnTo>
                  <a:cubicBezTo>
                    <a:pt x="4371894" y="1325275"/>
                    <a:pt x="4340238" y="1248847"/>
                    <a:pt x="4283888" y="1192497"/>
                  </a:cubicBezTo>
                  <a:lnTo>
                    <a:pt x="3179478" y="88006"/>
                  </a:lnTo>
                  <a:cubicBezTo>
                    <a:pt x="3123128" y="31656"/>
                    <a:pt x="3046619" y="0"/>
                    <a:pt x="2966952" y="0"/>
                  </a:cubicBezTo>
                  <a:close/>
                </a:path>
              </a:pathLst>
            </a:custGeom>
            <a:noFill/>
            <a:ln w="31750" cap="flat">
              <a:solidFill>
                <a:schemeClr val="accent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1F"/>
                </a:solidFill>
                <a:effectLst/>
                <a:uLnTx/>
                <a:uFillTx/>
                <a:latin typeface="Arial"/>
                <a:ea typeface="+mn-ea"/>
                <a:cs typeface="+mn-cs"/>
              </a:endParaRPr>
            </a:p>
          </p:txBody>
        </p:sp>
      </p:grpSp>
      <p:sp>
        <p:nvSpPr>
          <p:cNvPr id="15" name="Text Placeholder 8">
            <a:extLst>
              <a:ext uri="{FF2B5EF4-FFF2-40B4-BE49-F238E27FC236}">
                <a16:creationId xmlns:a16="http://schemas.microsoft.com/office/drawing/2014/main" id="{B071E5FB-8E6A-E431-6CBE-45E0D7139AB5}"/>
              </a:ext>
            </a:extLst>
          </p:cNvPr>
          <p:cNvSpPr>
            <a:spLocks noGrp="1"/>
          </p:cNvSpPr>
          <p:nvPr>
            <p:ph type="body" sz="quarter" idx="14"/>
          </p:nvPr>
        </p:nvSpPr>
        <p:spPr>
          <a:xfrm>
            <a:off x="6927149" y="1829351"/>
            <a:ext cx="2774671" cy="2774671"/>
          </a:xfrm>
          <a:prstGeom prst="rect">
            <a:avLst/>
          </a:prstGeom>
        </p:spPr>
        <p:txBody>
          <a:bodyPr anchor="ctr"/>
          <a:lstStyle>
            <a:lvl1pPr marL="0" indent="0" algn="ctr">
              <a:buNone/>
              <a:defRPr sz="3200" b="1" i="0">
                <a:latin typeface="Arial" panose="020B0604020202020204" pitchFamily="34" charset="0"/>
                <a:ea typeface="Inter" panose="02000503000000020004" pitchFamily="2" charset="0"/>
              </a:defRPr>
            </a:lvl1pPr>
          </a:lstStyle>
          <a:p>
            <a:pPr lvl="0"/>
            <a:r>
              <a:rPr lang="en-US"/>
              <a:t>Click to edit Master text styles</a:t>
            </a:r>
          </a:p>
        </p:txBody>
      </p:sp>
      <p:pic>
        <p:nvPicPr>
          <p:cNvPr id="3" name="Image" descr="Image">
            <a:extLst>
              <a:ext uri="{FF2B5EF4-FFF2-40B4-BE49-F238E27FC236}">
                <a16:creationId xmlns:a16="http://schemas.microsoft.com/office/drawing/2014/main" id="{A10B8B1F-9BE3-897B-121F-EE4EBBEDFC2B}"/>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729422" y="1"/>
            <a:ext cx="3477113" cy="2530567"/>
          </a:xfrm>
          <a:prstGeom prst="rect">
            <a:avLst/>
          </a:prstGeom>
          <a:ln w="12700">
            <a:miter lim="400000"/>
          </a:ln>
        </p:spPr>
      </p:pic>
      <p:sp>
        <p:nvSpPr>
          <p:cNvPr id="5" name="Slide Number Placeholder 5">
            <a:extLst>
              <a:ext uri="{FF2B5EF4-FFF2-40B4-BE49-F238E27FC236}">
                <a16:creationId xmlns:a16="http://schemas.microsoft.com/office/drawing/2014/main" id="{1F1CE1ED-EFC3-4779-34E8-D0CDB9ACEE60}"/>
              </a:ext>
            </a:extLst>
          </p:cNvPr>
          <p:cNvSpPr>
            <a:spLocks noGrp="1"/>
          </p:cNvSpPr>
          <p:nvPr>
            <p:ph type="sldNum" sz="quarter" idx="12"/>
          </p:nvPr>
        </p:nvSpPr>
        <p:spPr>
          <a:xfrm>
            <a:off x="11353800" y="6347641"/>
            <a:ext cx="455023" cy="365125"/>
          </a:xfrm>
        </p:spPr>
        <p:txBody>
          <a:bodyPr/>
          <a:lstStyle>
            <a:lvl1pPr>
              <a:defRPr b="1" i="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6" name="Footer Placeholder 4">
            <a:extLst>
              <a:ext uri="{FF2B5EF4-FFF2-40B4-BE49-F238E27FC236}">
                <a16:creationId xmlns:a16="http://schemas.microsoft.com/office/drawing/2014/main" id="{F0E1E5DA-C305-0B05-67B7-5CFD19CE7BD3}"/>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spTree>
    <p:extLst>
      <p:ext uri="{BB962C8B-B14F-4D97-AF65-F5344CB8AC3E}">
        <p14:creationId xmlns:p14="http://schemas.microsoft.com/office/powerpoint/2010/main" val="1858560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RG Write-on ">
    <p:bg>
      <p:bgPr>
        <a:solidFill>
          <a:srgbClr val="FFFFFF"/>
        </a:solidFill>
        <a:effectLst/>
      </p:bgPr>
    </p:bg>
    <p:spTree>
      <p:nvGrpSpPr>
        <p:cNvPr id="1" name=""/>
        <p:cNvGrpSpPr/>
        <p:nvPr/>
      </p:nvGrpSpPr>
      <p:grpSpPr>
        <a:xfrm>
          <a:off x="0" y="0"/>
          <a:ext cx="0" cy="0"/>
          <a:chOff x="0" y="0"/>
          <a:chExt cx="0" cy="0"/>
        </a:xfrm>
      </p:grpSpPr>
      <p:pic>
        <p:nvPicPr>
          <p:cNvPr id="7" name="Image">
            <a:extLst>
              <a:ext uri="{FF2B5EF4-FFF2-40B4-BE49-F238E27FC236}">
                <a16:creationId xmlns:a16="http://schemas.microsoft.com/office/drawing/2014/main" id="{68590B6C-2ADF-3E3C-9C85-91101786676E}"/>
              </a:ext>
              <a:ext uri="{C183D7F6-B498-43B3-948B-1728B52AA6E4}">
                <adec:decorative xmlns:adec="http://schemas.microsoft.com/office/drawing/2017/decorative" val="1"/>
              </a:ext>
            </a:extLst>
          </p:cNvPr>
          <p:cNvPicPr>
            <a:picLocks noChangeAspect="1"/>
          </p:cNvPicPr>
          <p:nvPr/>
        </p:nvPicPr>
        <p:blipFill>
          <a:blip r:embed="rId2" cstate="print">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368865" y="283949"/>
            <a:ext cx="752405" cy="752903"/>
          </a:xfrm>
          <a:prstGeom prst="rect">
            <a:avLst/>
          </a:prstGeom>
          <a:ln w="12700">
            <a:miter lim="400000"/>
          </a:ln>
        </p:spPr>
      </p:pic>
      <p:pic>
        <p:nvPicPr>
          <p:cNvPr id="2" name="Image">
            <a:extLst>
              <a:ext uri="{FF2B5EF4-FFF2-40B4-BE49-F238E27FC236}">
                <a16:creationId xmlns:a16="http://schemas.microsoft.com/office/drawing/2014/main" id="{5698ABA4-18F3-027E-D93E-EF4775515DF4}"/>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8729422" y="1"/>
            <a:ext cx="3477113" cy="2530567"/>
          </a:xfrm>
          <a:prstGeom prst="rect">
            <a:avLst/>
          </a:prstGeom>
          <a:ln w="12700">
            <a:miter lim="400000"/>
          </a:ln>
        </p:spPr>
      </p:pic>
      <p:sp>
        <p:nvSpPr>
          <p:cNvPr id="5" name="Slide Number Placeholder 5">
            <a:extLst>
              <a:ext uri="{FF2B5EF4-FFF2-40B4-BE49-F238E27FC236}">
                <a16:creationId xmlns:a16="http://schemas.microsoft.com/office/drawing/2014/main" id="{C1108637-152B-C34E-19E8-E5FE4525A88F}"/>
              </a:ext>
              <a:ext uri="{C183D7F6-B498-43B3-948B-1728B52AA6E4}">
                <adec:decorative xmlns:adec="http://schemas.microsoft.com/office/drawing/2017/decorative" val="1"/>
              </a:ext>
            </a:extLst>
          </p:cNvPr>
          <p:cNvSpPr>
            <a:spLocks noGrp="1"/>
          </p:cNvSpPr>
          <p:nvPr>
            <p:ph type="sldNum" sz="quarter" idx="12"/>
          </p:nvPr>
        </p:nvSpPr>
        <p:spPr>
          <a:xfrm>
            <a:off x="11353800" y="6347641"/>
            <a:ext cx="455023" cy="365125"/>
          </a:xfrm>
        </p:spPr>
        <p:txBody>
          <a:bodyPr/>
          <a:lstStyle>
            <a:lvl1pPr>
              <a:defRPr b="1" i="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3" name="Footer Placeholder 4">
            <a:extLst>
              <a:ext uri="{FF2B5EF4-FFF2-40B4-BE49-F238E27FC236}">
                <a16:creationId xmlns:a16="http://schemas.microsoft.com/office/drawing/2014/main" id="{54D78236-B647-4524-2839-A1EDBAF4587A}"/>
              </a:ext>
              <a:ext uri="{C183D7F6-B498-43B3-948B-1728B52AA6E4}">
                <adec:decorative xmlns:adec="http://schemas.microsoft.com/office/drawing/2017/decorative" val="1"/>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spTree>
    <p:extLst>
      <p:ext uri="{BB962C8B-B14F-4D97-AF65-F5344CB8AC3E}">
        <p14:creationId xmlns:p14="http://schemas.microsoft.com/office/powerpoint/2010/main" val="687593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Problems to ponder">
    <p:bg>
      <p:bgPr>
        <a:solidFill>
          <a:schemeClr val="tx2">
            <a:lumMod val="20000"/>
            <a:lumOff val="80000"/>
          </a:schemeClr>
        </a:solidFill>
        <a:effectLst/>
      </p:bgPr>
    </p:bg>
    <p:spTree>
      <p:nvGrpSpPr>
        <p:cNvPr id="1" name=""/>
        <p:cNvGrpSpPr/>
        <p:nvPr/>
      </p:nvGrpSpPr>
      <p:grpSpPr>
        <a:xfrm>
          <a:off x="0" y="0"/>
          <a:ext cx="0" cy="0"/>
          <a:chOff x="0" y="0"/>
          <a:chExt cx="0" cy="0"/>
        </a:xfrm>
      </p:grpSpPr>
      <p:pic>
        <p:nvPicPr>
          <p:cNvPr id="7" name="Image">
            <a:extLst>
              <a:ext uri="{FF2B5EF4-FFF2-40B4-BE49-F238E27FC236}">
                <a16:creationId xmlns:a16="http://schemas.microsoft.com/office/drawing/2014/main" id="{71F0DD92-B11C-50E4-5ECE-C1B6E5E5020B}"/>
              </a:ext>
              <a:ext uri="{C183D7F6-B498-43B3-948B-1728B52AA6E4}">
                <adec:decorative xmlns:adec="http://schemas.microsoft.com/office/drawing/2017/decorative" val="1"/>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b="-2"/>
          <a:stretch/>
        </p:blipFill>
        <p:spPr>
          <a:xfrm>
            <a:off x="8955031" y="0"/>
            <a:ext cx="3236969" cy="2518101"/>
          </a:xfrm>
          <a:prstGeom prst="rect">
            <a:avLst/>
          </a:prstGeom>
          <a:ln w="12700">
            <a:miter lim="400000"/>
          </a:ln>
        </p:spPr>
      </p:pic>
      <p:sp>
        <p:nvSpPr>
          <p:cNvPr id="8" name="Slide Number Placeholder 5">
            <a:extLst>
              <a:ext uri="{FF2B5EF4-FFF2-40B4-BE49-F238E27FC236}">
                <a16:creationId xmlns:a16="http://schemas.microsoft.com/office/drawing/2014/main" id="{3AF184A3-1886-D761-6EEC-9C9B2820AFB2}"/>
              </a:ext>
              <a:ext uri="{C183D7F6-B498-43B3-948B-1728B52AA6E4}">
                <adec:decorative xmlns:adec="http://schemas.microsoft.com/office/drawing/2017/decorative" val="1"/>
              </a:ext>
            </a:extLst>
          </p:cNvPr>
          <p:cNvSpPr>
            <a:spLocks noGrp="1"/>
          </p:cNvSpPr>
          <p:nvPr>
            <p:ph type="sldNum" sz="quarter" idx="12"/>
          </p:nvPr>
        </p:nvSpPr>
        <p:spPr>
          <a:xfrm>
            <a:off x="11353800" y="6347641"/>
            <a:ext cx="455023" cy="365125"/>
          </a:xfrm>
        </p:spPr>
        <p:txBody>
          <a:bodyPr/>
          <a:lstStyle>
            <a:lvl1pPr>
              <a:defRPr b="1" i="0"/>
            </a:lvl1pPr>
          </a:lstStyle>
          <a:p>
            <a:fld id="{35BC334B-5606-F640-9B65-DA4F71454EC0}" type="slidenum">
              <a:rPr lang="en-US" smtClean="0"/>
              <a:pPr/>
              <a:t>‹#›</a:t>
            </a:fld>
            <a:endParaRPr lang="en-US"/>
          </a:p>
        </p:txBody>
      </p:sp>
      <p:sp>
        <p:nvSpPr>
          <p:cNvPr id="3" name="TextBox 2">
            <a:extLst>
              <a:ext uri="{FF2B5EF4-FFF2-40B4-BE49-F238E27FC236}">
                <a16:creationId xmlns:a16="http://schemas.microsoft.com/office/drawing/2014/main" id="{BA494DFB-C8E3-A9D4-76C1-0D1984B25E05}"/>
              </a:ext>
            </a:extLst>
          </p:cNvPr>
          <p:cNvSpPr txBox="1"/>
          <p:nvPr/>
        </p:nvSpPr>
        <p:spPr>
          <a:xfrm>
            <a:off x="522423" y="352063"/>
            <a:ext cx="5424883" cy="707886"/>
          </a:xfrm>
          <a:prstGeom prst="rect">
            <a:avLst/>
          </a:prstGeom>
          <a:noFill/>
        </p:spPr>
        <p:txBody>
          <a:bodyPr wrap="none" rtlCol="0">
            <a:spAutoFit/>
          </a:bodyPr>
          <a:lstStyle/>
          <a:p>
            <a:r>
              <a:rPr kumimoji="0" lang="en-US" sz="4000" b="1" i="0" u="none" strike="noStrike" kern="1200" cap="none" spc="0" normalizeH="0" baseline="0" noProof="0">
                <a:ln>
                  <a:noFill/>
                </a:ln>
                <a:solidFill>
                  <a:srgbClr val="AA18FE"/>
                </a:solidFill>
                <a:effectLst/>
                <a:uLnTx/>
                <a:uFillTx/>
                <a:latin typeface="Georgia" panose="02040502050405020303" pitchFamily="18" charset="0"/>
                <a:ea typeface="+mj-ea"/>
                <a:cs typeface="+mj-cs"/>
              </a:rPr>
              <a:t>Problems to ponder</a:t>
            </a:r>
            <a:endParaRPr lang="en-GB"/>
          </a:p>
        </p:txBody>
      </p:sp>
      <p:sp>
        <p:nvSpPr>
          <p:cNvPr id="12" name="TextBox 11">
            <a:extLst>
              <a:ext uri="{FF2B5EF4-FFF2-40B4-BE49-F238E27FC236}">
                <a16:creationId xmlns:a16="http://schemas.microsoft.com/office/drawing/2014/main" id="{A1C55DF0-9329-040B-7EA3-9B9C88BD078D}"/>
              </a:ext>
            </a:extLst>
          </p:cNvPr>
          <p:cNvSpPr txBox="1"/>
          <p:nvPr/>
        </p:nvSpPr>
        <p:spPr>
          <a:xfrm>
            <a:off x="609600" y="1610410"/>
            <a:ext cx="10744200" cy="4685771"/>
          </a:xfrm>
          <a:prstGeom prst="rect">
            <a:avLst/>
          </a:prstGeom>
          <a:noFill/>
        </p:spPr>
        <p:txBody>
          <a:bodyPr wrap="square">
            <a:normAutofit/>
          </a:body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GB" sz="2400" b="1" i="0" u="none" strike="noStrike" kern="1200" cap="none" spc="0" normalizeH="0" baseline="0" noProof="0">
                <a:ln>
                  <a:noFill/>
                </a:ln>
                <a:solidFill>
                  <a:schemeClr val="tx2"/>
                </a:solidFill>
                <a:effectLst/>
                <a:uLnTx/>
                <a:uFillTx/>
                <a:latin typeface="Arial" panose="020B0604020202020204" pitchFamily="34" charset="0"/>
                <a:ea typeface="Inter Light" panose="02000503000000020004" pitchFamily="2" charset="0"/>
                <a:cs typeface="+mn-cs"/>
              </a:rPr>
              <a:t>Every so often I suggest some questions you can work on </a:t>
            </a:r>
            <a:br>
              <a:rPr kumimoji="0" lang="en-GB" sz="2400" b="1" i="0" u="none" strike="noStrike" kern="1200" cap="none" spc="0" normalizeH="0" baseline="0" noProof="0">
                <a:ln>
                  <a:noFill/>
                </a:ln>
                <a:solidFill>
                  <a:schemeClr val="tx2"/>
                </a:solidFill>
                <a:effectLst/>
                <a:uLnTx/>
                <a:uFillTx/>
                <a:latin typeface="Arial" panose="020B0604020202020204" pitchFamily="34" charset="0"/>
                <a:ea typeface="Inter Light" panose="02000503000000020004" pitchFamily="2" charset="0"/>
                <a:cs typeface="+mn-cs"/>
              </a:rPr>
            </a:br>
            <a:r>
              <a:rPr kumimoji="0" lang="en-GB" sz="2400" b="1" i="0" u="none" strike="noStrike" kern="1200" cap="none" spc="0" normalizeH="0" baseline="0" noProof="0">
                <a:ln>
                  <a:noFill/>
                </a:ln>
                <a:solidFill>
                  <a:schemeClr val="tx2"/>
                </a:solidFill>
                <a:effectLst/>
                <a:uLnTx/>
                <a:uFillTx/>
                <a:latin typeface="Arial" panose="020B0604020202020204" pitchFamily="34" charset="0"/>
                <a:ea typeface="Inter Light" panose="02000503000000020004" pitchFamily="2" charset="0"/>
                <a:cs typeface="+mn-cs"/>
              </a:rPr>
              <a:t>by yourself, or together with your friends. </a:t>
            </a:r>
          </a:p>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endParaRPr kumimoji="0" lang="en-GB" sz="2400" b="1" i="0" u="none" strike="noStrike" kern="1200" cap="none" spc="0" normalizeH="0" baseline="0" noProof="0">
              <a:ln>
                <a:noFill/>
              </a:ln>
              <a:solidFill>
                <a:schemeClr val="tx2"/>
              </a:solidFill>
              <a:effectLst/>
              <a:uLnTx/>
              <a:uFillTx/>
              <a:latin typeface="Arial" panose="020B0604020202020204" pitchFamily="34" charset="0"/>
              <a:ea typeface="Inter Light" panose="02000503000000020004" pitchFamily="2" charset="0"/>
              <a:cs typeface="+mn-cs"/>
            </a:endParaRPr>
          </a:p>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GB" sz="2400" b="1" i="0" u="none" strike="noStrike" kern="1200" cap="none" spc="0" normalizeH="0" baseline="0" noProof="0">
                <a:ln>
                  <a:noFill/>
                </a:ln>
                <a:solidFill>
                  <a:schemeClr val="tx2"/>
                </a:solidFill>
                <a:effectLst/>
                <a:uLnTx/>
                <a:uFillTx/>
                <a:latin typeface="Arial" panose="020B0604020202020204" pitchFamily="34" charset="0"/>
                <a:ea typeface="Inter Light" panose="02000503000000020004" pitchFamily="2" charset="0"/>
                <a:cs typeface="+mn-cs"/>
              </a:rPr>
              <a:t>These might follow on from what we’ve been exploring together or give you an opportunity to practice your mathematical skills and techniques outside of your Axiom Maths circle. </a:t>
            </a:r>
          </a:p>
        </p:txBody>
      </p:sp>
      <p:pic>
        <p:nvPicPr>
          <p:cNvPr id="21" name="Graphic 20">
            <a:extLst>
              <a:ext uri="{FF2B5EF4-FFF2-40B4-BE49-F238E27FC236}">
                <a16:creationId xmlns:a16="http://schemas.microsoft.com/office/drawing/2014/main" id="{F8F1E310-0D5D-0953-F8C9-BD27001BFE0A}"/>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374631" y="1701419"/>
            <a:ext cx="1077601" cy="1077601"/>
          </a:xfrm>
          <a:prstGeom prst="rect">
            <a:avLst/>
          </a:prstGeom>
        </p:spPr>
      </p:pic>
      <p:sp>
        <p:nvSpPr>
          <p:cNvPr id="2" name="Footer Placeholder 4">
            <a:extLst>
              <a:ext uri="{FF2B5EF4-FFF2-40B4-BE49-F238E27FC236}">
                <a16:creationId xmlns:a16="http://schemas.microsoft.com/office/drawing/2014/main" id="{A29B088A-5C78-67D9-8835-2B3D6519D176}"/>
              </a:ext>
              <a:ext uri="{C183D7F6-B498-43B3-948B-1728B52AA6E4}">
                <adec:decorative xmlns:adec="http://schemas.microsoft.com/office/drawing/2017/decorative" val="1"/>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pic>
        <p:nvPicPr>
          <p:cNvPr id="5" name="Graphic 4">
            <a:extLst>
              <a:ext uri="{FF2B5EF4-FFF2-40B4-BE49-F238E27FC236}">
                <a16:creationId xmlns:a16="http://schemas.microsoft.com/office/drawing/2014/main" id="{5E78B4AC-6A5B-E19B-F7DE-D4436A7ADA87}"/>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096000" y="352063"/>
            <a:ext cx="707886" cy="707886"/>
          </a:xfrm>
          <a:prstGeom prst="rect">
            <a:avLst/>
          </a:prstGeom>
        </p:spPr>
      </p:pic>
    </p:spTree>
    <p:extLst>
      <p:ext uri="{BB962C8B-B14F-4D97-AF65-F5344CB8AC3E}">
        <p14:creationId xmlns:p14="http://schemas.microsoft.com/office/powerpoint/2010/main" val="1214880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26" presetClass="emph" presetSubtype="0" fill="hold" nodeType="withEffect">
                                  <p:stCondLst>
                                    <p:cond delay="0"/>
                                  </p:stCondLst>
                                  <p:childTnLst>
                                    <p:animEffect transition="out" filter="fade">
                                      <p:cBhvr>
                                        <p:cTn id="9" dur="500" tmFilter="0, 0; .2, .5; .8, .5; 1, 0"/>
                                        <p:tgtEl>
                                          <p:spTgt spid="21"/>
                                        </p:tgtEl>
                                      </p:cBhvr>
                                    </p:animEffect>
                                    <p:animScale>
                                      <p:cBhvr>
                                        <p:cTn id="10" dur="250" autoRev="1" fill="hold"/>
                                        <p:tgtEl>
                                          <p:spTgt spid="2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1 Maths Circle">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F6B636A-9232-3270-0EE3-67B27D57C97D}"/>
              </a:ext>
            </a:extLst>
          </p:cNvPr>
          <p:cNvSpPr txBox="1"/>
          <p:nvPr/>
        </p:nvSpPr>
        <p:spPr>
          <a:xfrm>
            <a:off x="522423" y="352063"/>
            <a:ext cx="6276077" cy="707886"/>
          </a:xfrm>
          <a:prstGeom prst="rect">
            <a:avLst/>
          </a:prstGeom>
          <a:noFill/>
        </p:spPr>
        <p:txBody>
          <a:bodyPr wrap="none" rtlCol="0">
            <a:spAutoFit/>
          </a:bodyPr>
          <a:lstStyle/>
          <a:p>
            <a:r>
              <a:rPr kumimoji="0" lang="en-US" sz="4000" b="1" i="0" u="none" strike="noStrike" kern="1200" cap="none" spc="0" normalizeH="0" baseline="0" noProof="0">
                <a:ln>
                  <a:noFill/>
                </a:ln>
                <a:solidFill>
                  <a:srgbClr val="AA18FE"/>
                </a:solidFill>
                <a:effectLst/>
                <a:uLnTx/>
                <a:uFillTx/>
                <a:latin typeface="Georgia" panose="02040502050405020303" pitchFamily="18" charset="0"/>
                <a:ea typeface="+mj-ea"/>
                <a:cs typeface="+mj-cs"/>
              </a:rPr>
              <a:t>What is a </a:t>
            </a:r>
            <a:r>
              <a:rPr kumimoji="0" lang="en-US" sz="4000" b="1" i="0" u="none" strike="noStrike" kern="1200" cap="none" spc="0" normalizeH="0" baseline="0" noProof="0" err="1">
                <a:ln>
                  <a:noFill/>
                </a:ln>
                <a:solidFill>
                  <a:srgbClr val="AA18FE"/>
                </a:solidFill>
                <a:effectLst/>
                <a:uLnTx/>
                <a:uFillTx/>
                <a:latin typeface="Georgia" panose="02040502050405020303" pitchFamily="18" charset="0"/>
                <a:ea typeface="+mj-ea"/>
                <a:cs typeface="+mj-cs"/>
              </a:rPr>
              <a:t>maths</a:t>
            </a:r>
            <a:r>
              <a:rPr kumimoji="0" lang="en-US" sz="4000" b="1" i="0" u="none" strike="noStrike" kern="1200" cap="none" spc="0" normalizeH="0" baseline="0" noProof="0">
                <a:ln>
                  <a:noFill/>
                </a:ln>
                <a:solidFill>
                  <a:srgbClr val="AA18FE"/>
                </a:solidFill>
                <a:effectLst/>
                <a:uLnTx/>
                <a:uFillTx/>
                <a:latin typeface="Georgia" panose="02040502050405020303" pitchFamily="18" charset="0"/>
                <a:ea typeface="+mj-ea"/>
                <a:cs typeface="+mj-cs"/>
              </a:rPr>
              <a:t> circle?</a:t>
            </a:r>
            <a:endParaRPr lang="en-GB"/>
          </a:p>
        </p:txBody>
      </p:sp>
      <p:sp>
        <p:nvSpPr>
          <p:cNvPr id="19" name="TextBox 18">
            <a:extLst>
              <a:ext uri="{FF2B5EF4-FFF2-40B4-BE49-F238E27FC236}">
                <a16:creationId xmlns:a16="http://schemas.microsoft.com/office/drawing/2014/main" id="{214A1309-A83C-DE8B-E857-35308C2EFA6D}"/>
              </a:ext>
            </a:extLst>
          </p:cNvPr>
          <p:cNvSpPr txBox="1"/>
          <p:nvPr/>
        </p:nvSpPr>
        <p:spPr>
          <a:xfrm>
            <a:off x="609600" y="1610410"/>
            <a:ext cx="10744200" cy="4685771"/>
          </a:xfrm>
          <a:prstGeom prst="rect">
            <a:avLst/>
          </a:prstGeom>
          <a:noFill/>
        </p:spPr>
        <p:txBody>
          <a:bodyPr wrap="square">
            <a:normAutofit/>
          </a:body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US" sz="2400" b="1" i="0" u="none" strike="noStrike" kern="1200" cap="none" spc="0" normalizeH="0" baseline="0" noProof="0">
                <a:ln>
                  <a:noFill/>
                </a:ln>
                <a:solidFill>
                  <a:schemeClr val="tx2"/>
                </a:solidFill>
                <a:effectLst/>
                <a:uLnTx/>
                <a:uFillTx/>
                <a:latin typeface="Arial" panose="020B0604020202020204" pitchFamily="34" charset="0"/>
                <a:ea typeface="Inter Light" panose="02000503000000020004" pitchFamily="2" charset="0"/>
                <a:cs typeface="+mn-cs"/>
              </a:rPr>
              <a:t>A </a:t>
            </a:r>
            <a:r>
              <a:rPr kumimoji="0" lang="en-US" sz="2400" b="1" i="0" u="none" strike="noStrike" kern="1200" cap="none" spc="0" normalizeH="0" baseline="0" noProof="0" err="1">
                <a:ln>
                  <a:noFill/>
                </a:ln>
                <a:solidFill>
                  <a:schemeClr val="tx2"/>
                </a:solidFill>
                <a:effectLst/>
                <a:uLnTx/>
                <a:uFillTx/>
                <a:latin typeface="Arial" panose="020B0604020202020204" pitchFamily="34" charset="0"/>
                <a:ea typeface="Inter Light" panose="02000503000000020004" pitchFamily="2" charset="0"/>
                <a:cs typeface="+mn-cs"/>
              </a:rPr>
              <a:t>maths</a:t>
            </a:r>
            <a:r>
              <a:rPr kumimoji="0" lang="en-US" sz="2400" b="1" i="0" u="none" strike="noStrike" kern="1200" cap="none" spc="0" normalizeH="0" baseline="0" noProof="0">
                <a:ln>
                  <a:noFill/>
                </a:ln>
                <a:solidFill>
                  <a:schemeClr val="tx2"/>
                </a:solidFill>
                <a:effectLst/>
                <a:uLnTx/>
                <a:uFillTx/>
                <a:latin typeface="Arial" panose="020B0604020202020204" pitchFamily="34" charset="0"/>
                <a:ea typeface="Inter Light" panose="02000503000000020004" pitchFamily="2" charset="0"/>
                <a:cs typeface="+mn-cs"/>
              </a:rPr>
              <a:t> circle is a group of pupils who gather with </a:t>
            </a:r>
            <a:br>
              <a:rPr kumimoji="0" lang="en-US" sz="2400" b="1" i="0" u="none" strike="noStrike" kern="1200" cap="none" spc="0" normalizeH="0" baseline="0" noProof="0">
                <a:ln>
                  <a:noFill/>
                </a:ln>
                <a:solidFill>
                  <a:schemeClr val="tx2"/>
                </a:solidFill>
                <a:effectLst/>
                <a:uLnTx/>
                <a:uFillTx/>
                <a:latin typeface="Arial" panose="020B0604020202020204" pitchFamily="34" charset="0"/>
                <a:ea typeface="Inter Light" panose="02000503000000020004" pitchFamily="2" charset="0"/>
                <a:cs typeface="+mn-cs"/>
              </a:rPr>
            </a:br>
            <a:r>
              <a:rPr kumimoji="0" lang="en-US" sz="2400" b="1" i="0" u="none" strike="noStrike" kern="1200" cap="none" spc="0" normalizeH="0" baseline="0" noProof="0">
                <a:ln>
                  <a:noFill/>
                </a:ln>
                <a:solidFill>
                  <a:schemeClr val="tx2"/>
                </a:solidFill>
                <a:effectLst/>
                <a:uLnTx/>
                <a:uFillTx/>
                <a:latin typeface="Arial" panose="020B0604020202020204" pitchFamily="34" charset="0"/>
                <a:ea typeface="Inter Light" panose="02000503000000020004" pitchFamily="2" charset="0"/>
                <a:cs typeface="+mn-cs"/>
              </a:rPr>
              <a:t>a mentor to be mathematicians together!</a:t>
            </a:r>
            <a:endParaRPr kumimoji="0" lang="en-US" sz="2000" b="0" i="0" u="none" strike="noStrike" kern="1200" cap="none" spc="0" normalizeH="0" baseline="0" noProof="0">
              <a:ln>
                <a:noFill/>
              </a:ln>
              <a:solidFill>
                <a:srgbClr val="231F1F"/>
              </a:solidFill>
              <a:effectLst/>
              <a:uLnTx/>
              <a:uFillTx/>
              <a:latin typeface="Arial" panose="020B0604020202020204" pitchFamily="34" charset="0"/>
              <a:ea typeface="Inter Light" panose="02000503000000020004" pitchFamily="2" charset="0"/>
              <a:cs typeface="+mn-cs"/>
            </a:endParaRPr>
          </a:p>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endParaRPr kumimoji="0" lang="en-US" sz="2000" b="0" i="0" u="none" strike="noStrike" kern="1200" cap="none" spc="0" normalizeH="0" baseline="0" noProof="0">
              <a:ln>
                <a:noFill/>
              </a:ln>
              <a:solidFill>
                <a:srgbClr val="231F1F"/>
              </a:solidFill>
              <a:effectLst/>
              <a:uLnTx/>
              <a:uFillTx/>
              <a:latin typeface="Arial" panose="020B0604020202020204" pitchFamily="34" charset="0"/>
              <a:ea typeface="Inter Light" panose="02000503000000020004" pitchFamily="2" charset="0"/>
              <a:cs typeface="+mn-cs"/>
            </a:endParaRPr>
          </a:p>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US" sz="2400" b="0" i="0" u="none" strike="noStrike" kern="1200" cap="none" spc="0" normalizeH="0" baseline="0" noProof="0">
                <a:ln>
                  <a:noFill/>
                </a:ln>
                <a:solidFill>
                  <a:srgbClr val="231F1F"/>
                </a:solidFill>
                <a:effectLst/>
                <a:uLnTx/>
                <a:uFillTx/>
                <a:latin typeface="Arial" panose="020B0604020202020204" pitchFamily="34" charset="0"/>
                <a:ea typeface="Inter Light" panose="02000503000000020004" pitchFamily="2" charset="0"/>
                <a:cs typeface="+mn-cs"/>
              </a:rPr>
              <a:t>In our </a:t>
            </a:r>
            <a:r>
              <a:rPr kumimoji="0" lang="en-US" sz="2400" b="1" i="0" u="none" strike="noStrike" kern="1200" cap="none" spc="0" normalizeH="0" baseline="0" noProof="0" err="1">
                <a:ln>
                  <a:noFill/>
                </a:ln>
                <a:solidFill>
                  <a:srgbClr val="231F1F"/>
                </a:solidFill>
                <a:effectLst/>
                <a:uLnTx/>
                <a:uFillTx/>
                <a:latin typeface="Arial" panose="020B0604020202020204" pitchFamily="34" charset="0"/>
                <a:ea typeface="Inter Light" panose="02000503000000020004" pitchFamily="2" charset="0"/>
                <a:cs typeface="+mn-cs"/>
              </a:rPr>
              <a:t>maths</a:t>
            </a:r>
            <a:r>
              <a:rPr kumimoji="0" lang="en-US" sz="2400" b="1" i="0" u="none" strike="noStrike" kern="1200" cap="none" spc="0" normalizeH="0" baseline="0" noProof="0">
                <a:ln>
                  <a:noFill/>
                </a:ln>
                <a:solidFill>
                  <a:srgbClr val="231F1F"/>
                </a:solidFill>
                <a:effectLst/>
                <a:uLnTx/>
                <a:uFillTx/>
                <a:latin typeface="Arial" panose="020B0604020202020204" pitchFamily="34" charset="0"/>
                <a:ea typeface="Inter Light" panose="02000503000000020004" pitchFamily="2" charset="0"/>
                <a:cs typeface="+mn-cs"/>
              </a:rPr>
              <a:t> circle</a:t>
            </a:r>
            <a:r>
              <a:rPr kumimoji="0" lang="en-US" sz="2400" b="0" i="0" u="none" strike="noStrike" kern="1200" cap="none" spc="0" normalizeH="0" baseline="0" noProof="0">
                <a:ln>
                  <a:noFill/>
                </a:ln>
                <a:solidFill>
                  <a:srgbClr val="231F1F"/>
                </a:solidFill>
                <a:effectLst/>
                <a:uLnTx/>
                <a:uFillTx/>
                <a:latin typeface="Arial" panose="020B0604020202020204" pitchFamily="34" charset="0"/>
                <a:ea typeface="Inter Light" panose="02000503000000020004" pitchFamily="2" charset="0"/>
                <a:cs typeface="+mn-cs"/>
              </a:rPr>
              <a:t> we</a:t>
            </a:r>
          </a:p>
          <a:p>
            <a:pPr marL="10800" marR="0" lvl="0" indent="-2340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400" b="1" i="0" u="none" strike="noStrike" kern="1200" cap="none" spc="0" normalizeH="0" baseline="0" noProof="0">
                <a:ln>
                  <a:noFill/>
                </a:ln>
                <a:solidFill>
                  <a:schemeClr val="tx1"/>
                </a:solidFill>
                <a:effectLst/>
                <a:uLnTx/>
                <a:uFillTx/>
                <a:latin typeface="Arial" panose="020B0604020202020204" pitchFamily="34" charset="0"/>
                <a:ea typeface="Inter Light" panose="02000503000000020004" pitchFamily="2" charset="0"/>
                <a:cs typeface="+mn-cs"/>
              </a:rPr>
              <a:t>grapple</a:t>
            </a:r>
            <a:r>
              <a:rPr kumimoji="0" lang="en-US" sz="2400" b="0" i="0" u="none" strike="noStrike" kern="1200" cap="none" spc="0" normalizeH="0" baseline="0" noProof="0">
                <a:ln>
                  <a:noFill/>
                </a:ln>
                <a:solidFill>
                  <a:schemeClr val="tx1"/>
                </a:solidFill>
                <a:effectLst/>
                <a:uLnTx/>
                <a:uFillTx/>
                <a:latin typeface="Arial" panose="020B0604020202020204" pitchFamily="34" charset="0"/>
                <a:ea typeface="Inter Light" panose="02000503000000020004" pitchFamily="2" charset="0"/>
                <a:cs typeface="+mn-cs"/>
              </a:rPr>
              <a:t> with (but not always solve!) intriguing problems and ideas</a:t>
            </a:r>
          </a:p>
          <a:p>
            <a:pPr marL="10800" marR="0" lvl="0" indent="-2340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a:ln>
                  <a:noFill/>
                </a:ln>
                <a:solidFill>
                  <a:schemeClr val="tx1"/>
                </a:solidFill>
                <a:effectLst/>
                <a:uLnTx/>
                <a:uFillTx/>
                <a:latin typeface="Arial" panose="020B0604020202020204" pitchFamily="34" charset="0"/>
                <a:ea typeface="Inter Light" panose="02000503000000020004" pitchFamily="2" charset="0"/>
                <a:cs typeface="+mn-cs"/>
              </a:rPr>
              <a:t>learn to think, speak and work like a </a:t>
            </a:r>
            <a:r>
              <a:rPr kumimoji="0" lang="en-US" sz="2400" b="1" i="0" u="none" strike="noStrike" kern="1200" cap="none" spc="0" normalizeH="0" baseline="0" noProof="0">
                <a:ln>
                  <a:noFill/>
                </a:ln>
                <a:solidFill>
                  <a:schemeClr val="tx1"/>
                </a:solidFill>
                <a:effectLst/>
                <a:uLnTx/>
                <a:uFillTx/>
                <a:latin typeface="Arial" panose="020B0604020202020204" pitchFamily="34" charset="0"/>
                <a:ea typeface="Inter Light" panose="02000503000000020004" pitchFamily="2" charset="0"/>
                <a:cs typeface="+mn-cs"/>
              </a:rPr>
              <a:t>university mathematician</a:t>
            </a:r>
          </a:p>
          <a:p>
            <a:pPr marL="10800" marR="0" lvl="0" indent="-2340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2400" b="0" i="0" u="none" strike="noStrike" kern="1200" cap="none" spc="0" normalizeH="0" baseline="0" noProof="0">
                <a:ln>
                  <a:noFill/>
                </a:ln>
                <a:solidFill>
                  <a:schemeClr val="tx1"/>
                </a:solidFill>
                <a:effectLst/>
                <a:uLnTx/>
                <a:uFillTx/>
                <a:latin typeface="Arial" panose="020B0604020202020204" pitchFamily="34" charset="0"/>
                <a:ea typeface="Inter Light" panose="02000503000000020004" pitchFamily="2" charset="0"/>
                <a:cs typeface="+mn-cs"/>
              </a:rPr>
              <a:t>sometimes think on </a:t>
            </a:r>
            <a:r>
              <a:rPr kumimoji="0" lang="en-GB" sz="2400" b="1" i="0" u="none" strike="noStrike" kern="1200" cap="none" spc="0" normalizeH="0" baseline="0" noProof="0">
                <a:ln>
                  <a:noFill/>
                </a:ln>
                <a:solidFill>
                  <a:schemeClr val="tx1"/>
                </a:solidFill>
                <a:effectLst/>
                <a:uLnTx/>
                <a:uFillTx/>
                <a:latin typeface="Arial" panose="020B0604020202020204" pitchFamily="34" charset="0"/>
                <a:ea typeface="Inter Light" panose="02000503000000020004" pitchFamily="2" charset="0"/>
                <a:cs typeface="+mn-cs"/>
              </a:rPr>
              <a:t>our own</a:t>
            </a:r>
            <a:r>
              <a:rPr kumimoji="0" lang="en-GB" sz="2400" b="0" i="0" u="none" strike="noStrike" kern="1200" cap="none" spc="0" normalizeH="0" baseline="0" noProof="0">
                <a:ln>
                  <a:noFill/>
                </a:ln>
                <a:solidFill>
                  <a:schemeClr val="tx1"/>
                </a:solidFill>
                <a:effectLst/>
                <a:uLnTx/>
                <a:uFillTx/>
                <a:latin typeface="Arial" panose="020B0604020202020204" pitchFamily="34" charset="0"/>
                <a:ea typeface="Inter Light" panose="02000503000000020004" pitchFamily="2" charset="0"/>
                <a:cs typeface="+mn-cs"/>
              </a:rPr>
              <a:t>, sometimes think </a:t>
            </a:r>
            <a:r>
              <a:rPr kumimoji="0" lang="en-GB" sz="2400" b="1" i="0" u="none" strike="noStrike" kern="1200" cap="none" spc="0" normalizeH="0" baseline="0" noProof="0">
                <a:ln>
                  <a:noFill/>
                </a:ln>
                <a:solidFill>
                  <a:schemeClr val="tx1"/>
                </a:solidFill>
                <a:effectLst/>
                <a:uLnTx/>
                <a:uFillTx/>
                <a:latin typeface="Arial" panose="020B0604020202020204" pitchFamily="34" charset="0"/>
                <a:ea typeface="Inter Light" panose="02000503000000020004" pitchFamily="2" charset="0"/>
                <a:cs typeface="+mn-cs"/>
              </a:rPr>
              <a:t>in a team</a:t>
            </a:r>
          </a:p>
          <a:p>
            <a:pPr marL="10800" marR="0" lvl="0" indent="-2340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2400" b="0" i="0" u="none" strike="noStrike" kern="1200" cap="none" spc="0" normalizeH="0" baseline="0" noProof="0">
                <a:ln>
                  <a:noFill/>
                </a:ln>
                <a:solidFill>
                  <a:schemeClr val="tx1"/>
                </a:solidFill>
                <a:effectLst/>
                <a:uLnTx/>
                <a:uFillTx/>
                <a:latin typeface="Arial" panose="020B0604020202020204" pitchFamily="34" charset="0"/>
                <a:ea typeface="Inter Light" panose="02000503000000020004" pitchFamily="2" charset="0"/>
                <a:cs typeface="+mn-cs"/>
              </a:rPr>
              <a:t>enjoy getting </a:t>
            </a:r>
            <a:r>
              <a:rPr kumimoji="0" lang="en-GB" sz="2400" b="1" i="0" u="none" strike="noStrike" kern="1200" cap="none" spc="0" normalizeH="0" baseline="0" noProof="0">
                <a:ln>
                  <a:noFill/>
                </a:ln>
                <a:solidFill>
                  <a:schemeClr val="tx1"/>
                </a:solidFill>
                <a:effectLst/>
                <a:uLnTx/>
                <a:uFillTx/>
                <a:latin typeface="Arial" panose="020B0604020202020204" pitchFamily="34" charset="0"/>
                <a:ea typeface="Inter Light" panose="02000503000000020004" pitchFamily="2" charset="0"/>
                <a:cs typeface="+mn-cs"/>
              </a:rPr>
              <a:t>stuck</a:t>
            </a:r>
            <a:r>
              <a:rPr kumimoji="0" lang="en-GB" sz="2400" b="0" i="0" u="none" strike="noStrike" kern="1200" cap="none" spc="0" normalizeH="0" baseline="0" noProof="0">
                <a:ln>
                  <a:noFill/>
                </a:ln>
                <a:solidFill>
                  <a:schemeClr val="tx1"/>
                </a:solidFill>
                <a:effectLst/>
                <a:uLnTx/>
                <a:uFillTx/>
                <a:latin typeface="Arial" panose="020B0604020202020204" pitchFamily="34" charset="0"/>
                <a:ea typeface="Inter Light" panose="02000503000000020004" pitchFamily="2" charset="0"/>
                <a:cs typeface="+mn-cs"/>
              </a:rPr>
              <a:t> as well as getting </a:t>
            </a:r>
            <a:r>
              <a:rPr kumimoji="0" lang="en-GB" sz="2400" b="1" i="0" u="none" strike="noStrike" kern="1200" cap="none" spc="0" normalizeH="0" baseline="0" noProof="0">
                <a:ln>
                  <a:noFill/>
                </a:ln>
                <a:solidFill>
                  <a:schemeClr val="tx1"/>
                </a:solidFill>
                <a:effectLst/>
                <a:uLnTx/>
                <a:uFillTx/>
                <a:latin typeface="Arial" panose="020B0604020202020204" pitchFamily="34" charset="0"/>
                <a:ea typeface="Inter Light" panose="02000503000000020004" pitchFamily="2" charset="0"/>
                <a:cs typeface="+mn-cs"/>
              </a:rPr>
              <a:t>unstuck</a:t>
            </a:r>
          </a:p>
          <a:p>
            <a:pPr marL="10800" marR="0" lvl="0" indent="-2340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2400" b="0" i="0" u="none" strike="noStrike" kern="1200" cap="none" spc="0" normalizeH="0" baseline="0" noProof="0">
                <a:ln>
                  <a:noFill/>
                </a:ln>
                <a:solidFill>
                  <a:schemeClr val="tx1"/>
                </a:solidFill>
                <a:effectLst/>
                <a:uLnTx/>
                <a:uFillTx/>
                <a:latin typeface="Arial" panose="020B0604020202020204" pitchFamily="34" charset="0"/>
                <a:ea typeface="Inter Light" panose="02000503000000020004" pitchFamily="2" charset="0"/>
                <a:cs typeface="+mn-cs"/>
              </a:rPr>
              <a:t>have </a:t>
            </a:r>
            <a:r>
              <a:rPr kumimoji="0" lang="en-GB" sz="2400" b="1" i="0" u="none" strike="noStrike" kern="1200" cap="none" spc="0" normalizeH="0" baseline="0" noProof="0">
                <a:ln>
                  <a:noFill/>
                </a:ln>
                <a:solidFill>
                  <a:schemeClr val="tx1"/>
                </a:solidFill>
                <a:effectLst/>
                <a:uLnTx/>
                <a:uFillTx/>
                <a:latin typeface="Arial" panose="020B0604020202020204" pitchFamily="34" charset="0"/>
                <a:ea typeface="Inter Light" panose="02000503000000020004" pitchFamily="2" charset="0"/>
                <a:cs typeface="+mn-cs"/>
              </a:rPr>
              <a:t>fun</a:t>
            </a:r>
            <a:r>
              <a:rPr kumimoji="0" lang="en-GB" sz="2400" b="0" i="0" u="none" strike="noStrike" kern="1200" cap="none" spc="0" normalizeH="0" baseline="0" noProof="0">
                <a:ln>
                  <a:noFill/>
                </a:ln>
                <a:solidFill>
                  <a:schemeClr val="tx1"/>
                </a:solidFill>
                <a:effectLst/>
                <a:uLnTx/>
                <a:uFillTx/>
                <a:latin typeface="Arial" panose="020B0604020202020204" pitchFamily="34" charset="0"/>
                <a:ea typeface="Inter Light" panose="02000503000000020004" pitchFamily="2" charset="0"/>
                <a:cs typeface="+mn-cs"/>
              </a:rPr>
              <a:t> ourselves, and make it fun for everyone else too!</a:t>
            </a:r>
          </a:p>
        </p:txBody>
      </p:sp>
      <p:sp>
        <p:nvSpPr>
          <p:cNvPr id="2" name="Footer Placeholder 4">
            <a:extLst>
              <a:ext uri="{FF2B5EF4-FFF2-40B4-BE49-F238E27FC236}">
                <a16:creationId xmlns:a16="http://schemas.microsoft.com/office/drawing/2014/main" id="{F1E3FDFE-64B0-C8B3-26A7-B706AEE58487}"/>
              </a:ext>
              <a:ext uri="{C183D7F6-B498-43B3-948B-1728B52AA6E4}">
                <adec:decorative xmlns:adec="http://schemas.microsoft.com/office/drawing/2017/decorative" val="1"/>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pic>
        <p:nvPicPr>
          <p:cNvPr id="4" name="Graphic 5">
            <a:extLst>
              <a:ext uri="{FF2B5EF4-FFF2-40B4-BE49-F238E27FC236}">
                <a16:creationId xmlns:a16="http://schemas.microsoft.com/office/drawing/2014/main" id="{8FBCF96B-5C38-C49C-DF26-283480055A0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795249" y="1581972"/>
            <a:ext cx="1083258" cy="1083258"/>
          </a:xfrm>
          <a:prstGeom prst="rect">
            <a:avLst/>
          </a:prstGeom>
        </p:spPr>
      </p:pic>
      <p:grpSp>
        <p:nvGrpSpPr>
          <p:cNvPr id="5" name="Group 4">
            <a:extLst>
              <a:ext uri="{FF2B5EF4-FFF2-40B4-BE49-F238E27FC236}">
                <a16:creationId xmlns:a16="http://schemas.microsoft.com/office/drawing/2014/main" id="{36D66398-7E77-8623-96A6-3CA0D35F9B43}"/>
              </a:ext>
              <a:ext uri="{C183D7F6-B498-43B3-948B-1728B52AA6E4}">
                <adec:decorative xmlns:adec="http://schemas.microsoft.com/office/drawing/2017/decorative" val="1"/>
              </a:ext>
            </a:extLst>
          </p:cNvPr>
          <p:cNvGrpSpPr/>
          <p:nvPr/>
        </p:nvGrpSpPr>
        <p:grpSpPr>
          <a:xfrm>
            <a:off x="7515595" y="2248939"/>
            <a:ext cx="2279654" cy="932190"/>
            <a:chOff x="7515595" y="2248939"/>
            <a:chExt cx="2279654" cy="932190"/>
          </a:xfrm>
        </p:grpSpPr>
        <p:pic>
          <p:nvPicPr>
            <p:cNvPr id="12" name="Graphic 2" descr="Hike with solid fill">
              <a:extLst>
                <a:ext uri="{FF2B5EF4-FFF2-40B4-BE49-F238E27FC236}">
                  <a16:creationId xmlns:a16="http://schemas.microsoft.com/office/drawing/2014/main" id="{300E156F-F919-7189-F4D5-75C243104626}"/>
                </a:ext>
                <a:ext uri="{C183D7F6-B498-43B3-948B-1728B52AA6E4}">
                  <adec:decorative xmlns:adec="http://schemas.microsoft.com/office/drawing/2017/decorative" val="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946908" y="2248939"/>
              <a:ext cx="932190" cy="932190"/>
            </a:xfrm>
            <a:prstGeom prst="rect">
              <a:avLst/>
            </a:prstGeom>
          </p:spPr>
        </p:pic>
        <p:pic>
          <p:nvPicPr>
            <p:cNvPr id="13" name="Graphic 1" descr="Hike with solid fill">
              <a:extLst>
                <a:ext uri="{FF2B5EF4-FFF2-40B4-BE49-F238E27FC236}">
                  <a16:creationId xmlns:a16="http://schemas.microsoft.com/office/drawing/2014/main" id="{AF233847-0F45-D608-F164-1426A5AF7FB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132221" y="2518101"/>
              <a:ext cx="663028" cy="663028"/>
            </a:xfrm>
            <a:prstGeom prst="rect">
              <a:avLst/>
            </a:prstGeom>
          </p:spPr>
        </p:pic>
        <p:pic>
          <p:nvPicPr>
            <p:cNvPr id="14" name="Graphic 4" descr="Hike with solid fill">
              <a:extLst>
                <a:ext uri="{FF2B5EF4-FFF2-40B4-BE49-F238E27FC236}">
                  <a16:creationId xmlns:a16="http://schemas.microsoft.com/office/drawing/2014/main" id="{B40EE0C2-7085-446D-A8F6-66949A189FD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655422" y="2518101"/>
              <a:ext cx="663028" cy="663028"/>
            </a:xfrm>
            <a:prstGeom prst="rect">
              <a:avLst/>
            </a:prstGeom>
          </p:spPr>
        </p:pic>
        <p:pic>
          <p:nvPicPr>
            <p:cNvPr id="15" name="Graphic 6" descr="Hike with solid fill">
              <a:extLst>
                <a:ext uri="{FF2B5EF4-FFF2-40B4-BE49-F238E27FC236}">
                  <a16:creationId xmlns:a16="http://schemas.microsoft.com/office/drawing/2014/main" id="{41531B83-B58D-5E5D-2C22-D2C134288B5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515595" y="2518101"/>
              <a:ext cx="663028" cy="663028"/>
            </a:xfrm>
            <a:prstGeom prst="rect">
              <a:avLst/>
            </a:prstGeom>
          </p:spPr>
        </p:pic>
      </p:grpSp>
      <p:pic>
        <p:nvPicPr>
          <p:cNvPr id="17" name="Image">
            <a:extLst>
              <a:ext uri="{FF2B5EF4-FFF2-40B4-BE49-F238E27FC236}">
                <a16:creationId xmlns:a16="http://schemas.microsoft.com/office/drawing/2014/main" id="{9F089AB8-46F6-910C-4852-6C20711A425F}"/>
              </a:ext>
              <a:ext uri="{C183D7F6-B498-43B3-948B-1728B52AA6E4}">
                <adec:decorative xmlns:adec="http://schemas.microsoft.com/office/drawing/2017/decorative" val="1"/>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rcRect b="-2"/>
          <a:stretch/>
        </p:blipFill>
        <p:spPr>
          <a:xfrm>
            <a:off x="8955031" y="0"/>
            <a:ext cx="3236969" cy="2518101"/>
          </a:xfrm>
          <a:prstGeom prst="rect">
            <a:avLst/>
          </a:prstGeom>
          <a:ln w="12700">
            <a:miter lim="400000"/>
          </a:ln>
        </p:spPr>
      </p:pic>
      <p:sp>
        <p:nvSpPr>
          <p:cNvPr id="11" name="Slide Number Placeholder 5">
            <a:extLst>
              <a:ext uri="{FF2B5EF4-FFF2-40B4-BE49-F238E27FC236}">
                <a16:creationId xmlns:a16="http://schemas.microsoft.com/office/drawing/2014/main" id="{1A11B288-AA4B-7944-B2C1-8BB15426DD0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ph type="sldNum" sz="quarter" idx="12"/>
          </p:nvPr>
        </p:nvSpPr>
        <p:spPr>
          <a:xfrm>
            <a:off x="11353800" y="6347641"/>
            <a:ext cx="455023" cy="365125"/>
          </a:xfrm>
        </p:spPr>
        <p:txBody>
          <a:bodyPr/>
          <a:lstStyle>
            <a:lvl1pPr>
              <a:defRPr b="1" i="0"/>
            </a:lvl1pPr>
          </a:lstStyle>
          <a:p>
            <a:fld id="{35BC334B-5606-F640-9B65-DA4F71454EC0}" type="slidenum">
              <a:rPr lang="en-US" smtClean="0"/>
              <a:pPr/>
              <a:t>‹#›</a:t>
            </a:fld>
            <a:endParaRPr lang="en-US"/>
          </a:p>
        </p:txBody>
      </p:sp>
    </p:spTree>
    <p:extLst>
      <p:ext uri="{BB962C8B-B14F-4D97-AF65-F5344CB8AC3E}">
        <p14:creationId xmlns:p14="http://schemas.microsoft.com/office/powerpoint/2010/main" val="1348600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2 Good Mathematicians">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E28F277B-4D0D-E8CE-5B86-DE86F372C183}"/>
              </a:ext>
            </a:extLst>
          </p:cNvPr>
          <p:cNvSpPr txBox="1"/>
          <p:nvPr/>
        </p:nvSpPr>
        <p:spPr>
          <a:xfrm>
            <a:off x="522423" y="352063"/>
            <a:ext cx="7481535" cy="707886"/>
          </a:xfrm>
          <a:prstGeom prst="rect">
            <a:avLst/>
          </a:prstGeom>
          <a:noFill/>
        </p:spPr>
        <p:txBody>
          <a:bodyPr wrap="none" rtlCol="0">
            <a:spAutoFit/>
          </a:bodyPr>
          <a:lstStyle/>
          <a:p>
            <a:r>
              <a:rPr kumimoji="0" lang="en-US" sz="4000" b="1" i="0" u="none" strike="noStrike" kern="1200" cap="none" spc="0" normalizeH="0" baseline="0" noProof="0">
                <a:ln>
                  <a:noFill/>
                </a:ln>
                <a:solidFill>
                  <a:srgbClr val="AA18FE"/>
                </a:solidFill>
                <a:effectLst/>
                <a:uLnTx/>
                <a:uFillTx/>
                <a:latin typeface="Georgia" panose="02040502050405020303" pitchFamily="18" charset="0"/>
                <a:ea typeface="+mj-ea"/>
                <a:cs typeface="+mj-cs"/>
              </a:rPr>
              <a:t>Good mathematicians are…</a:t>
            </a:r>
            <a:endParaRPr lang="en-GB"/>
          </a:p>
        </p:txBody>
      </p:sp>
      <p:sp>
        <p:nvSpPr>
          <p:cNvPr id="9" name="Content Placeholder 2">
            <a:extLst>
              <a:ext uri="{FF2B5EF4-FFF2-40B4-BE49-F238E27FC236}">
                <a16:creationId xmlns:a16="http://schemas.microsoft.com/office/drawing/2014/main" id="{5FED33BC-C9F3-E375-A76F-BA48BAF7502A}"/>
              </a:ext>
            </a:extLst>
          </p:cNvPr>
          <p:cNvSpPr txBox="1">
            <a:spLocks/>
          </p:cNvSpPr>
          <p:nvPr/>
        </p:nvSpPr>
        <p:spPr>
          <a:xfrm>
            <a:off x="2165644" y="1592177"/>
            <a:ext cx="3435926" cy="1245236"/>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b="1">
                <a:solidFill>
                  <a:schemeClr val="tx2"/>
                </a:solidFill>
                <a:latin typeface="+mn-lt"/>
              </a:rPr>
              <a:t>Adventurous</a:t>
            </a:r>
          </a:p>
        </p:txBody>
      </p:sp>
      <p:sp>
        <p:nvSpPr>
          <p:cNvPr id="18" name="Content Placeholder 2">
            <a:extLst>
              <a:ext uri="{FF2B5EF4-FFF2-40B4-BE49-F238E27FC236}">
                <a16:creationId xmlns:a16="http://schemas.microsoft.com/office/drawing/2014/main" id="{9DF6BDD8-FB6C-9107-1A64-AFC135C4F9A6}"/>
              </a:ext>
            </a:extLst>
          </p:cNvPr>
          <p:cNvSpPr txBox="1">
            <a:spLocks/>
          </p:cNvSpPr>
          <p:nvPr/>
        </p:nvSpPr>
        <p:spPr>
          <a:xfrm>
            <a:off x="4356537" y="1593802"/>
            <a:ext cx="1716973" cy="770066"/>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b="1">
                <a:solidFill>
                  <a:schemeClr val="tx2"/>
                </a:solidFill>
                <a:latin typeface="+mn-lt"/>
              </a:rPr>
              <a:t>, they </a:t>
            </a:r>
          </a:p>
        </p:txBody>
      </p:sp>
      <p:sp>
        <p:nvSpPr>
          <p:cNvPr id="13" name="TextBox 12">
            <a:extLst>
              <a:ext uri="{FF2B5EF4-FFF2-40B4-BE49-F238E27FC236}">
                <a16:creationId xmlns:a16="http://schemas.microsoft.com/office/drawing/2014/main" id="{30E64D5C-7FAA-F202-4E39-22017D386CF9}"/>
              </a:ext>
            </a:extLst>
          </p:cNvPr>
          <p:cNvSpPr txBox="1"/>
          <p:nvPr/>
        </p:nvSpPr>
        <p:spPr>
          <a:xfrm>
            <a:off x="1918668" y="1992903"/>
            <a:ext cx="7176135" cy="830997"/>
          </a:xfrm>
          <a:prstGeom prst="rect">
            <a:avLst/>
          </a:prstGeom>
          <a:noFill/>
        </p:spPr>
        <p:txBody>
          <a:bodyPr wrap="square">
            <a:spAutoFit/>
          </a:bodyPr>
          <a:lstStyle/>
          <a:p>
            <a:pPr marL="800100" lvl="1" indent="-342900">
              <a:buFont typeface="Arial" panose="020B0604020202020204" pitchFamily="34" charset="0"/>
              <a:buChar char="•"/>
            </a:pPr>
            <a:r>
              <a:rPr lang="en-GB" sz="2400" b="0">
                <a:solidFill>
                  <a:schemeClr val="tx1"/>
                </a:solidFill>
                <a:latin typeface="+mn-lt"/>
              </a:rPr>
              <a:t>try stuff out, even if it might not work</a:t>
            </a:r>
          </a:p>
          <a:p>
            <a:pPr marL="800100" lvl="1" indent="-342900">
              <a:buFont typeface="Arial" panose="020B0604020202020204" pitchFamily="34" charset="0"/>
              <a:buChar char="•"/>
            </a:pPr>
            <a:r>
              <a:rPr lang="en-GB" sz="2400" b="0">
                <a:solidFill>
                  <a:schemeClr val="tx1"/>
                </a:solidFill>
                <a:latin typeface="+mn-lt"/>
                <a:ea typeface="+mn-lt"/>
                <a:cs typeface="+mn-lt"/>
              </a:rPr>
              <a:t>think big ideas</a:t>
            </a:r>
            <a:r>
              <a:rPr lang="en-GB" sz="2400" b="0" baseline="0">
                <a:solidFill>
                  <a:schemeClr val="tx1"/>
                </a:solidFill>
                <a:latin typeface="+mn-lt"/>
                <a:ea typeface="+mn-lt"/>
                <a:cs typeface="+mn-lt"/>
              </a:rPr>
              <a:t> and</a:t>
            </a:r>
            <a:r>
              <a:rPr lang="en-GB" sz="2400" b="0">
                <a:solidFill>
                  <a:schemeClr val="tx1"/>
                </a:solidFill>
                <a:latin typeface="+mn-lt"/>
                <a:ea typeface="+mn-lt"/>
                <a:cs typeface="+mn-lt"/>
              </a:rPr>
              <a:t> check small details</a:t>
            </a:r>
          </a:p>
        </p:txBody>
      </p:sp>
      <p:sp>
        <p:nvSpPr>
          <p:cNvPr id="14" name="TextBox 13">
            <a:extLst>
              <a:ext uri="{FF2B5EF4-FFF2-40B4-BE49-F238E27FC236}">
                <a16:creationId xmlns:a16="http://schemas.microsoft.com/office/drawing/2014/main" id="{FC0B7F01-8D0C-3901-1595-A2BF7DED4205}"/>
              </a:ext>
            </a:extLst>
          </p:cNvPr>
          <p:cNvSpPr txBox="1"/>
          <p:nvPr/>
        </p:nvSpPr>
        <p:spPr>
          <a:xfrm>
            <a:off x="2132029" y="2993804"/>
            <a:ext cx="7120890" cy="523220"/>
          </a:xfrm>
          <a:prstGeom prst="rect">
            <a:avLst/>
          </a:prstGeom>
          <a:noFill/>
        </p:spPr>
        <p:txBody>
          <a:bodyPr wrap="square">
            <a:spAutoFit/>
          </a:bodyPr>
          <a:lstStyle/>
          <a:p>
            <a:pPr marL="0" indent="0">
              <a:buNone/>
            </a:pPr>
            <a:r>
              <a:rPr lang="en-GB" sz="2800" b="1">
                <a:solidFill>
                  <a:schemeClr val="tx2"/>
                </a:solidFill>
                <a:latin typeface="+mn-lt"/>
              </a:rPr>
              <a:t>Articulate</a:t>
            </a:r>
          </a:p>
        </p:txBody>
      </p:sp>
      <p:sp>
        <p:nvSpPr>
          <p:cNvPr id="19" name="Content Placeholder 2">
            <a:extLst>
              <a:ext uri="{FF2B5EF4-FFF2-40B4-BE49-F238E27FC236}">
                <a16:creationId xmlns:a16="http://schemas.microsoft.com/office/drawing/2014/main" id="{C977B6E0-91C9-6803-9CBA-A1E4E350390F}"/>
              </a:ext>
            </a:extLst>
          </p:cNvPr>
          <p:cNvSpPr txBox="1">
            <a:spLocks/>
          </p:cNvSpPr>
          <p:nvPr/>
        </p:nvSpPr>
        <p:spPr>
          <a:xfrm>
            <a:off x="3772832" y="3040462"/>
            <a:ext cx="1716973" cy="770066"/>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800" b="1" kern="1200">
                <a:solidFill>
                  <a:schemeClr val="tx2"/>
                </a:solidFill>
                <a:latin typeface="+mn-lt"/>
                <a:ea typeface="+mn-ea"/>
                <a:cs typeface="+mn-cs"/>
              </a:rPr>
              <a:t>, they </a:t>
            </a:r>
            <a:endParaRPr lang="en-GB" b="1">
              <a:solidFill>
                <a:schemeClr val="tx2"/>
              </a:solidFill>
              <a:latin typeface="+mn-lt"/>
            </a:endParaRPr>
          </a:p>
        </p:txBody>
      </p:sp>
      <p:sp>
        <p:nvSpPr>
          <p:cNvPr id="15" name="TextBox 14">
            <a:extLst>
              <a:ext uri="{FF2B5EF4-FFF2-40B4-BE49-F238E27FC236}">
                <a16:creationId xmlns:a16="http://schemas.microsoft.com/office/drawing/2014/main" id="{2BF28937-2002-2032-2118-13C92A2BD42E}"/>
              </a:ext>
            </a:extLst>
          </p:cNvPr>
          <p:cNvSpPr txBox="1"/>
          <p:nvPr/>
        </p:nvSpPr>
        <p:spPr>
          <a:xfrm>
            <a:off x="1918668" y="3459963"/>
            <a:ext cx="7120890" cy="830997"/>
          </a:xfrm>
          <a:prstGeom prst="rect">
            <a:avLst/>
          </a:prstGeom>
          <a:noFill/>
        </p:spPr>
        <p:txBody>
          <a:bodyPr wrap="square">
            <a:spAutoFit/>
          </a:bodyPr>
          <a:lstStyle/>
          <a:p>
            <a:pPr marL="800100" lvl="1" indent="-342900">
              <a:buFont typeface="Arial" panose="020B0604020202020204" pitchFamily="34" charset="0"/>
              <a:buChar char="•"/>
            </a:pPr>
            <a:r>
              <a:rPr lang="en-GB" sz="2400" b="0">
                <a:solidFill>
                  <a:schemeClr val="tx1"/>
                </a:solidFill>
                <a:latin typeface="+mn-lt"/>
              </a:rPr>
              <a:t>explain ideas to mentors and peers</a:t>
            </a:r>
          </a:p>
          <a:p>
            <a:pPr marL="800100" lvl="1" indent="-342900">
              <a:buFont typeface="Arial" panose="020B0604020202020204" pitchFamily="34" charset="0"/>
              <a:buChar char="•"/>
            </a:pPr>
            <a:r>
              <a:rPr lang="en-GB" sz="2400" b="0">
                <a:solidFill>
                  <a:schemeClr val="tx1"/>
                </a:solidFill>
                <a:latin typeface="+mn-lt"/>
              </a:rPr>
              <a:t>learn and use mathematical vocabulary</a:t>
            </a:r>
          </a:p>
        </p:txBody>
      </p:sp>
      <p:sp>
        <p:nvSpPr>
          <p:cNvPr id="16" name="TextBox 15">
            <a:extLst>
              <a:ext uri="{FF2B5EF4-FFF2-40B4-BE49-F238E27FC236}">
                <a16:creationId xmlns:a16="http://schemas.microsoft.com/office/drawing/2014/main" id="{5012DDF4-B7E4-54C9-615A-DF7DE3DD1DB5}"/>
              </a:ext>
            </a:extLst>
          </p:cNvPr>
          <p:cNvSpPr txBox="1"/>
          <p:nvPr/>
        </p:nvSpPr>
        <p:spPr>
          <a:xfrm>
            <a:off x="2124409" y="4422760"/>
            <a:ext cx="7120890" cy="523220"/>
          </a:xfrm>
          <a:prstGeom prst="rect">
            <a:avLst/>
          </a:prstGeom>
          <a:noFill/>
        </p:spPr>
        <p:txBody>
          <a:bodyPr wrap="square">
            <a:spAutoFit/>
          </a:bodyPr>
          <a:lstStyle/>
          <a:p>
            <a:pPr marL="0" indent="0">
              <a:buNone/>
            </a:pPr>
            <a:r>
              <a:rPr lang="en-GB" sz="2800" b="1">
                <a:solidFill>
                  <a:schemeClr val="tx2"/>
                </a:solidFill>
                <a:latin typeface="+mn-lt"/>
              </a:rPr>
              <a:t>Accepting</a:t>
            </a:r>
          </a:p>
        </p:txBody>
      </p:sp>
      <p:sp>
        <p:nvSpPr>
          <p:cNvPr id="20" name="Content Placeholder 2">
            <a:extLst>
              <a:ext uri="{FF2B5EF4-FFF2-40B4-BE49-F238E27FC236}">
                <a16:creationId xmlns:a16="http://schemas.microsoft.com/office/drawing/2014/main" id="{EF248A7F-0511-8C77-DCF6-DAF67A34CA43}"/>
              </a:ext>
            </a:extLst>
          </p:cNvPr>
          <p:cNvSpPr txBox="1">
            <a:spLocks/>
          </p:cNvSpPr>
          <p:nvPr/>
        </p:nvSpPr>
        <p:spPr>
          <a:xfrm>
            <a:off x="3836252" y="4464002"/>
            <a:ext cx="1716973" cy="770066"/>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b="1">
                <a:solidFill>
                  <a:schemeClr val="tx2"/>
                </a:solidFill>
                <a:latin typeface="+mn-lt"/>
              </a:rPr>
              <a:t>, they </a:t>
            </a:r>
          </a:p>
        </p:txBody>
      </p:sp>
      <p:sp>
        <p:nvSpPr>
          <p:cNvPr id="17" name="TextBox 16">
            <a:extLst>
              <a:ext uri="{FF2B5EF4-FFF2-40B4-BE49-F238E27FC236}">
                <a16:creationId xmlns:a16="http://schemas.microsoft.com/office/drawing/2014/main" id="{C6B255D1-64EB-813A-E948-CE1ABF8F9FC6}"/>
              </a:ext>
            </a:extLst>
          </p:cNvPr>
          <p:cNvSpPr txBox="1"/>
          <p:nvPr/>
        </p:nvSpPr>
        <p:spPr>
          <a:xfrm>
            <a:off x="1918668" y="4919400"/>
            <a:ext cx="8861818" cy="830997"/>
          </a:xfrm>
          <a:prstGeom prst="rect">
            <a:avLst/>
          </a:prstGeom>
          <a:noFill/>
        </p:spPr>
        <p:txBody>
          <a:bodyPr wrap="square">
            <a:spAutoFit/>
          </a:bodyPr>
          <a:lstStyle/>
          <a:p>
            <a:pPr marL="742950" lvl="1" indent="-285750">
              <a:buFont typeface="Arial" panose="020B0604020202020204" pitchFamily="34" charset="0"/>
              <a:buChar char="•"/>
            </a:pPr>
            <a:r>
              <a:rPr lang="en-GB" sz="2400" b="0">
                <a:solidFill>
                  <a:schemeClr val="tx1"/>
                </a:solidFill>
                <a:latin typeface="+mn-lt"/>
              </a:rPr>
              <a:t>listen to and</a:t>
            </a:r>
            <a:r>
              <a:rPr lang="en-GB" sz="2400" b="0" baseline="0">
                <a:solidFill>
                  <a:schemeClr val="tx1"/>
                </a:solidFill>
                <a:latin typeface="+mn-lt"/>
              </a:rPr>
              <a:t> </a:t>
            </a:r>
            <a:r>
              <a:rPr lang="en-GB" sz="2400" b="0">
                <a:solidFill>
                  <a:schemeClr val="tx1"/>
                </a:solidFill>
                <a:latin typeface="+mn-lt"/>
              </a:rPr>
              <a:t>learn from everyone</a:t>
            </a:r>
          </a:p>
          <a:p>
            <a:pPr marL="742950" lvl="1" indent="-285750">
              <a:buFont typeface="Arial" panose="020B0604020202020204" pitchFamily="34" charset="0"/>
              <a:buChar char="•"/>
            </a:pPr>
            <a:r>
              <a:rPr lang="en-GB" sz="2400" b="0">
                <a:solidFill>
                  <a:schemeClr val="tx1"/>
                </a:solidFill>
                <a:latin typeface="+mn-lt"/>
              </a:rPr>
              <a:t>learn from their own and their peers’ mistakes</a:t>
            </a:r>
          </a:p>
        </p:txBody>
      </p:sp>
      <p:pic>
        <p:nvPicPr>
          <p:cNvPr id="6" name="Graphic 5">
            <a:extLst>
              <a:ext uri="{FF2B5EF4-FFF2-40B4-BE49-F238E27FC236}">
                <a16:creationId xmlns:a16="http://schemas.microsoft.com/office/drawing/2014/main" id="{7CC44C5E-C6AE-5B14-6DC8-8FC331BDE295}"/>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43136" y="2992523"/>
            <a:ext cx="1152084" cy="1152084"/>
          </a:xfrm>
          <a:prstGeom prst="rect">
            <a:avLst/>
          </a:prstGeom>
        </p:spPr>
      </p:pic>
      <p:pic>
        <p:nvPicPr>
          <p:cNvPr id="3" name="Graphic 2">
            <a:extLst>
              <a:ext uri="{FF2B5EF4-FFF2-40B4-BE49-F238E27FC236}">
                <a16:creationId xmlns:a16="http://schemas.microsoft.com/office/drawing/2014/main" id="{4CCC2C85-B92C-469F-27EC-AA9ABB2ED44B}"/>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3072" y="1537738"/>
            <a:ext cx="1192212" cy="1192212"/>
          </a:xfrm>
          <a:prstGeom prst="rect">
            <a:avLst/>
          </a:prstGeom>
        </p:spPr>
      </p:pic>
      <p:pic>
        <p:nvPicPr>
          <p:cNvPr id="5" name="Graphic 4">
            <a:extLst>
              <a:ext uri="{FF2B5EF4-FFF2-40B4-BE49-F238E27FC236}">
                <a16:creationId xmlns:a16="http://schemas.microsoft.com/office/drawing/2014/main" id="{2D27DFCF-71C7-A6D8-D765-EE8551B91D90}"/>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80378" y="4407179"/>
            <a:ext cx="1077601" cy="1077601"/>
          </a:xfrm>
          <a:prstGeom prst="rect">
            <a:avLst/>
          </a:prstGeom>
        </p:spPr>
      </p:pic>
      <p:pic>
        <p:nvPicPr>
          <p:cNvPr id="11" name="Image">
            <a:extLst>
              <a:ext uri="{FF2B5EF4-FFF2-40B4-BE49-F238E27FC236}">
                <a16:creationId xmlns:a16="http://schemas.microsoft.com/office/drawing/2014/main" id="{DA484EAA-550B-9164-5F3E-B16A4A41C95E}"/>
              </a:ext>
              <a:ext uri="{C183D7F6-B498-43B3-948B-1728B52AA6E4}">
                <adec:decorative xmlns:adec="http://schemas.microsoft.com/office/drawing/2017/decorative" val="1"/>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a:ext>
            </a:extLst>
          </a:blip>
          <a:srcRect b="-2"/>
          <a:stretch/>
        </p:blipFill>
        <p:spPr>
          <a:xfrm>
            <a:off x="8955031" y="0"/>
            <a:ext cx="3236969" cy="2518101"/>
          </a:xfrm>
          <a:prstGeom prst="rect">
            <a:avLst/>
          </a:prstGeom>
          <a:ln w="12700">
            <a:miter lim="400000"/>
          </a:ln>
        </p:spPr>
      </p:pic>
      <p:sp>
        <p:nvSpPr>
          <p:cNvPr id="8" name="Slide Number Placeholder 5">
            <a:extLst>
              <a:ext uri="{FF2B5EF4-FFF2-40B4-BE49-F238E27FC236}">
                <a16:creationId xmlns:a16="http://schemas.microsoft.com/office/drawing/2014/main" id="{3AF184A3-1886-D761-6EEC-9C9B2820AFB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ph type="sldNum" sz="quarter" idx="12"/>
          </p:nvPr>
        </p:nvSpPr>
        <p:spPr>
          <a:xfrm>
            <a:off x="11353800" y="6347641"/>
            <a:ext cx="455023" cy="365125"/>
          </a:xfrm>
        </p:spPr>
        <p:txBody>
          <a:bodyPr/>
          <a:lstStyle>
            <a:lvl1pPr>
              <a:defRPr b="1" i="0"/>
            </a:lvl1pPr>
          </a:lstStyle>
          <a:p>
            <a:fld id="{35BC334B-5606-F640-9B65-DA4F71454EC0}" type="slidenum">
              <a:rPr lang="en-US" smtClean="0"/>
              <a:pPr/>
              <a:t>‹#›</a:t>
            </a:fld>
            <a:endParaRPr lang="en-US"/>
          </a:p>
        </p:txBody>
      </p:sp>
      <p:sp>
        <p:nvSpPr>
          <p:cNvPr id="2" name="Footer Placeholder 4">
            <a:extLst>
              <a:ext uri="{FF2B5EF4-FFF2-40B4-BE49-F238E27FC236}">
                <a16:creationId xmlns:a16="http://schemas.microsoft.com/office/drawing/2014/main" id="{7520DD24-E12A-2FEB-83E3-DD6C361BDA16}"/>
              </a:ext>
              <a:ext uri="{C183D7F6-B498-43B3-948B-1728B52AA6E4}">
                <adec:decorative xmlns:adec="http://schemas.microsoft.com/office/drawing/2017/decorative" val="1"/>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spTree>
    <p:extLst>
      <p:ext uri="{BB962C8B-B14F-4D97-AF65-F5344CB8AC3E}">
        <p14:creationId xmlns:p14="http://schemas.microsoft.com/office/powerpoint/2010/main" val="392545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500"/>
                                        <p:tgtEl>
                                          <p:spTgt spid="15"/>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500"/>
                                        <p:tgtEl>
                                          <p:spTgt spid="19"/>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500"/>
                                        <p:tgtEl>
                                          <p:spTgt spid="17"/>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8" grpId="0"/>
      <p:bldP spid="13" grpId="0"/>
      <p:bldP spid="14" grpId="0"/>
      <p:bldP spid="19" grpId="0"/>
      <p:bldP spid="15" grpId="0"/>
      <p:bldP spid="16" grpId="0"/>
      <p:bldP spid="20" grpId="0"/>
      <p:bldP spid="17" grpId="0"/>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1_Student facing - ful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F192-7BDC-DC97-5633-EBBB3687C92E}"/>
              </a:ext>
              <a:ext uri="{C183D7F6-B498-43B3-948B-1728B52AA6E4}">
                <adec:decorative xmlns:adec="http://schemas.microsoft.com/office/drawing/2017/decorative" val="1"/>
              </a:ext>
            </a:extLst>
          </p:cNvPr>
          <p:cNvSpPr>
            <a:spLocks noGrp="1"/>
          </p:cNvSpPr>
          <p:nvPr>
            <p:ph type="title"/>
          </p:nvPr>
        </p:nvSpPr>
        <p:spPr>
          <a:xfrm>
            <a:off x="609600" y="365126"/>
            <a:ext cx="10744200" cy="723446"/>
          </a:xfrm>
          <a:prstGeom prst="rect">
            <a:avLst/>
          </a:prstGeom>
        </p:spPr>
        <p:txBody>
          <a:bodyPr>
            <a:normAutofit/>
          </a:bodyPr>
          <a:lstStyle>
            <a:lvl1pPr>
              <a:defRPr sz="4000">
                <a:latin typeface="+mj-lt"/>
              </a:defRPr>
            </a:lvl1pPr>
          </a:lstStyle>
          <a:p>
            <a:r>
              <a:rPr lang="en-US"/>
              <a:t>Click to edit Master title style</a:t>
            </a:r>
          </a:p>
        </p:txBody>
      </p:sp>
      <p:sp>
        <p:nvSpPr>
          <p:cNvPr id="5" name="Content Placeholder 2">
            <a:extLst>
              <a:ext uri="{FF2B5EF4-FFF2-40B4-BE49-F238E27FC236}">
                <a16:creationId xmlns:a16="http://schemas.microsoft.com/office/drawing/2014/main" id="{081B1A04-B038-3D7D-724F-FBE51021B132}"/>
              </a:ext>
              <a:ext uri="{C183D7F6-B498-43B3-948B-1728B52AA6E4}">
                <adec:decorative xmlns:adec="http://schemas.microsoft.com/office/drawing/2017/decorative" val="1"/>
              </a:ext>
            </a:extLst>
          </p:cNvPr>
          <p:cNvSpPr>
            <a:spLocks noGrp="1"/>
          </p:cNvSpPr>
          <p:nvPr>
            <p:ph idx="1"/>
          </p:nvPr>
        </p:nvSpPr>
        <p:spPr>
          <a:xfrm>
            <a:off x="609600" y="1453698"/>
            <a:ext cx="10744200" cy="4589293"/>
          </a:xfrm>
          <a:prstGeom prst="rect">
            <a:avLst/>
          </a:prstGeom>
        </p:spPr>
        <p:txBody>
          <a:bodyPr/>
          <a:lstStyle>
            <a:lvl1pPr marL="0" indent="0">
              <a:spcAft>
                <a:spcPts val="600"/>
              </a:spcAft>
              <a:buFont typeface="Arial" panose="020B0604020202020204" pitchFamily="34" charset="0"/>
              <a:buNone/>
              <a:defRPr sz="2000" b="0" i="0"/>
            </a:lvl1pPr>
            <a:lvl2pPr marL="468000" indent="-234000">
              <a:spcAft>
                <a:spcPts val="600"/>
              </a:spcAft>
              <a:buFont typeface="Arial" panose="020B0604020202020204" pitchFamily="34" charset="0"/>
              <a:buChar char="•"/>
              <a:defRPr sz="2000" b="1" i="0"/>
            </a:lvl2pPr>
            <a:lvl3pPr>
              <a:spcAft>
                <a:spcPts val="600"/>
              </a:spcAft>
              <a:defRPr sz="2000" b="0" i="0"/>
            </a:lvl3pPr>
            <a:lvl4pPr>
              <a:spcAft>
                <a:spcPts val="600"/>
              </a:spcAft>
              <a:defRPr sz="2000" b="0" i="0"/>
            </a:lvl4pPr>
            <a:lvl5pPr>
              <a:spcAft>
                <a:spcPts val="600"/>
              </a:spcAft>
              <a:defRPr sz="2000" b="0" i="0"/>
            </a:lvl5pPr>
          </a:lstStyle>
          <a:p>
            <a:pPr lvl="0"/>
            <a:r>
              <a:rPr lang="en-US"/>
              <a:t>Click to edit Master text styles</a:t>
            </a:r>
          </a:p>
          <a:p>
            <a:pPr lvl="1"/>
            <a:r>
              <a:rPr lang="en-US"/>
              <a:t>Second level</a:t>
            </a:r>
          </a:p>
          <a:p>
            <a:pPr lvl="2"/>
            <a:endParaRPr lang="en-US"/>
          </a:p>
        </p:txBody>
      </p:sp>
      <p:sp>
        <p:nvSpPr>
          <p:cNvPr id="11" name="Slide Number Placeholder 5">
            <a:extLst>
              <a:ext uri="{FF2B5EF4-FFF2-40B4-BE49-F238E27FC236}">
                <a16:creationId xmlns:a16="http://schemas.microsoft.com/office/drawing/2014/main" id="{AEEB0A84-49B6-D143-1A7D-6311DB60C05F}"/>
              </a:ext>
              <a:ext uri="{C183D7F6-B498-43B3-948B-1728B52AA6E4}">
                <adec:decorative xmlns:adec="http://schemas.microsoft.com/office/drawing/2017/decorative" val="1"/>
              </a:ext>
            </a:extLst>
          </p:cNvPr>
          <p:cNvSpPr>
            <a:spLocks noGrp="1"/>
          </p:cNvSpPr>
          <p:nvPr>
            <p:ph type="sldNum" sz="quarter" idx="12"/>
          </p:nvPr>
        </p:nvSpPr>
        <p:spPr>
          <a:xfrm>
            <a:off x="11353800" y="6347641"/>
            <a:ext cx="455023" cy="365125"/>
          </a:xfrm>
        </p:spPr>
        <p:txBody>
          <a:bodyPr/>
          <a:lstStyle>
            <a:lvl1pPr>
              <a:defRPr b="1" i="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3" name="Footer Placeholder 4">
            <a:extLst>
              <a:ext uri="{FF2B5EF4-FFF2-40B4-BE49-F238E27FC236}">
                <a16:creationId xmlns:a16="http://schemas.microsoft.com/office/drawing/2014/main" id="{D2A4797B-C3E8-C09B-3C31-3E58D0D76FEB}"/>
              </a:ext>
              <a:ext uri="{C183D7F6-B498-43B3-948B-1728B52AA6E4}">
                <adec:decorative xmlns:adec="http://schemas.microsoft.com/office/drawing/2017/decorative" val="1"/>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pic>
        <p:nvPicPr>
          <p:cNvPr id="4" name="Image">
            <a:extLst>
              <a:ext uri="{FF2B5EF4-FFF2-40B4-BE49-F238E27FC236}">
                <a16:creationId xmlns:a16="http://schemas.microsoft.com/office/drawing/2014/main" id="{17CD4095-DDAC-21A1-F624-BB0331238C5B}"/>
              </a:ext>
              <a:ext uri="{C183D7F6-B498-43B3-948B-1728B52AA6E4}">
                <adec:decorative xmlns:adec="http://schemas.microsoft.com/office/drawing/2017/decorative" val="1"/>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723137" y="-1"/>
            <a:ext cx="3468863" cy="2538052"/>
          </a:xfrm>
          <a:prstGeom prst="rect">
            <a:avLst/>
          </a:prstGeom>
          <a:ln w="12700">
            <a:miter lim="400000"/>
          </a:ln>
        </p:spPr>
      </p:pic>
    </p:spTree>
    <p:extLst>
      <p:ext uri="{BB962C8B-B14F-4D97-AF65-F5344CB8AC3E}">
        <p14:creationId xmlns:p14="http://schemas.microsoft.com/office/powerpoint/2010/main" val="1593786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tudent facing - split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F192-7BDC-DC97-5633-EBBB3687C92E}"/>
              </a:ext>
            </a:extLst>
          </p:cNvPr>
          <p:cNvSpPr>
            <a:spLocks noGrp="1"/>
          </p:cNvSpPr>
          <p:nvPr>
            <p:ph type="title"/>
          </p:nvPr>
        </p:nvSpPr>
        <p:spPr>
          <a:xfrm>
            <a:off x="609600" y="365126"/>
            <a:ext cx="10744200" cy="723446"/>
          </a:xfrm>
          <a:prstGeom prst="rect">
            <a:avLst/>
          </a:prstGeom>
        </p:spPr>
        <p:txBody>
          <a:bodyPr>
            <a:normAutofit/>
          </a:bodyPr>
          <a:lstStyle>
            <a:lvl1pPr>
              <a:defRPr sz="4000">
                <a:latin typeface="+mj-lt"/>
              </a:defRPr>
            </a:lvl1pPr>
          </a:lstStyle>
          <a:p>
            <a:r>
              <a:rPr lang="en-GB"/>
              <a:t>Click to edit Master title style</a:t>
            </a:r>
            <a:endParaRPr lang="en-US"/>
          </a:p>
        </p:txBody>
      </p:sp>
      <p:sp>
        <p:nvSpPr>
          <p:cNvPr id="11" name="Slide Number Placeholder 5">
            <a:extLst>
              <a:ext uri="{FF2B5EF4-FFF2-40B4-BE49-F238E27FC236}">
                <a16:creationId xmlns:a16="http://schemas.microsoft.com/office/drawing/2014/main" id="{AEEB0A84-49B6-D143-1A7D-6311DB60C05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ph type="sldNum" sz="quarter" idx="12"/>
          </p:nvPr>
        </p:nvSpPr>
        <p:spPr>
          <a:xfrm>
            <a:off x="11353800" y="6347641"/>
            <a:ext cx="455023" cy="365125"/>
          </a:xfrm>
        </p:spPr>
        <p:txBody>
          <a:bodyPr/>
          <a:lstStyle>
            <a:lvl1pPr>
              <a:defRPr b="1" i="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12" name="Content Placeholder 2">
            <a:extLst>
              <a:ext uri="{FF2B5EF4-FFF2-40B4-BE49-F238E27FC236}">
                <a16:creationId xmlns:a16="http://schemas.microsoft.com/office/drawing/2014/main" id="{8969D723-04A6-64EE-D7A4-660B8E9E0DB2}"/>
              </a:ext>
            </a:extLst>
          </p:cNvPr>
          <p:cNvSpPr>
            <a:spLocks noGrp="1"/>
          </p:cNvSpPr>
          <p:nvPr>
            <p:ph idx="1"/>
          </p:nvPr>
        </p:nvSpPr>
        <p:spPr>
          <a:xfrm>
            <a:off x="609600" y="1453698"/>
            <a:ext cx="5143863" cy="4589294"/>
          </a:xfrm>
          <a:prstGeom prst="rect">
            <a:avLst/>
          </a:prstGeom>
        </p:spPr>
        <p:txBody>
          <a:bodyPr/>
          <a:lstStyle>
            <a:lvl1pPr>
              <a:buClr>
                <a:schemeClr val="tx1"/>
              </a:buClr>
              <a:defRPr sz="2000" b="0" i="0"/>
            </a:lvl1pPr>
            <a:lvl2pPr>
              <a:buClr>
                <a:schemeClr val="tx1"/>
              </a:buClr>
              <a:defRPr sz="2000" b="0" i="0">
                <a:solidFill>
                  <a:schemeClr val="tx1"/>
                </a:solidFill>
              </a:defRPr>
            </a:lvl2pPr>
            <a:lvl3pPr>
              <a:defRPr sz="2000" b="0" i="0"/>
            </a:lvl3pPr>
            <a:lvl4pPr>
              <a:defRPr sz="2000" b="0" i="0"/>
            </a:lvl4pPr>
            <a:lvl5pPr>
              <a:defRPr sz="2000" b="0" i="0"/>
            </a:lvl5pPr>
          </a:lstStyle>
          <a:p>
            <a:pPr lvl="0"/>
            <a:r>
              <a:rPr lang="en-GB"/>
              <a:t>Click to edit Master text styles</a:t>
            </a:r>
          </a:p>
          <a:p>
            <a:pPr lvl="1"/>
            <a:r>
              <a:rPr lang="en-GB"/>
              <a:t>Second level</a:t>
            </a:r>
          </a:p>
        </p:txBody>
      </p:sp>
      <p:sp>
        <p:nvSpPr>
          <p:cNvPr id="13" name="Content Placeholder 2">
            <a:extLst>
              <a:ext uri="{FF2B5EF4-FFF2-40B4-BE49-F238E27FC236}">
                <a16:creationId xmlns:a16="http://schemas.microsoft.com/office/drawing/2014/main" id="{F37113CA-1A18-1BD7-4D53-B410F37CD9D2}"/>
              </a:ext>
            </a:extLst>
          </p:cNvPr>
          <p:cNvSpPr>
            <a:spLocks noGrp="1"/>
          </p:cNvSpPr>
          <p:nvPr>
            <p:ph idx="13"/>
          </p:nvPr>
        </p:nvSpPr>
        <p:spPr>
          <a:xfrm>
            <a:off x="6209937" y="1453698"/>
            <a:ext cx="5143863" cy="4589294"/>
          </a:xfrm>
          <a:prstGeom prst="rect">
            <a:avLst/>
          </a:prstGeom>
        </p:spPr>
        <p:txBody>
          <a:bodyPr/>
          <a:lstStyle>
            <a:lvl1pPr>
              <a:buClr>
                <a:schemeClr val="tx1"/>
              </a:buClr>
              <a:defRPr sz="2000" b="0" i="0"/>
            </a:lvl1pPr>
            <a:lvl2pPr>
              <a:buClr>
                <a:schemeClr val="tx1"/>
              </a:buClr>
              <a:defRPr sz="2000" b="0" i="0">
                <a:solidFill>
                  <a:schemeClr val="tx1"/>
                </a:solidFill>
              </a:defRPr>
            </a:lvl2pPr>
            <a:lvl3pPr>
              <a:defRPr sz="2000" b="0" i="0"/>
            </a:lvl3pPr>
            <a:lvl4pPr>
              <a:defRPr sz="2000" b="0" i="0"/>
            </a:lvl4pPr>
            <a:lvl5pPr>
              <a:defRPr sz="2000" b="0" i="0"/>
            </a:lvl5pPr>
          </a:lstStyle>
          <a:p>
            <a:pPr lvl="0"/>
            <a:r>
              <a:rPr lang="en-GB"/>
              <a:t>Click to edit Master text styles</a:t>
            </a:r>
          </a:p>
          <a:p>
            <a:pPr lvl="1"/>
            <a:r>
              <a:rPr lang="en-GB"/>
              <a:t>Second level</a:t>
            </a:r>
          </a:p>
        </p:txBody>
      </p:sp>
      <p:sp>
        <p:nvSpPr>
          <p:cNvPr id="3" name="Footer Placeholder 4">
            <a:extLst>
              <a:ext uri="{FF2B5EF4-FFF2-40B4-BE49-F238E27FC236}">
                <a16:creationId xmlns:a16="http://schemas.microsoft.com/office/drawing/2014/main" id="{6DA57BCF-A17D-5790-48D1-01CE07D2E049}"/>
              </a:ext>
              <a:ext uri="{C183D7F6-B498-43B3-948B-1728B52AA6E4}">
                <adec:decorative xmlns:adec="http://schemas.microsoft.com/office/drawing/2017/decorative" val="1"/>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pic>
        <p:nvPicPr>
          <p:cNvPr id="4" name="Image">
            <a:extLst>
              <a:ext uri="{FF2B5EF4-FFF2-40B4-BE49-F238E27FC236}">
                <a16:creationId xmlns:a16="http://schemas.microsoft.com/office/drawing/2014/main" id="{C6EF6A8B-1502-AF67-8090-6F6A167D0474}"/>
              </a:ext>
              <a:ext uri="{C183D7F6-B498-43B3-948B-1728B52AA6E4}">
                <adec:decorative xmlns:adec="http://schemas.microsoft.com/office/drawing/2017/decorative" val="1"/>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723137" y="-1"/>
            <a:ext cx="3468863" cy="2538052"/>
          </a:xfrm>
          <a:prstGeom prst="rect">
            <a:avLst/>
          </a:prstGeom>
          <a:ln w="12700">
            <a:miter lim="400000"/>
          </a:ln>
        </p:spPr>
      </p:pic>
    </p:spTree>
    <p:extLst>
      <p:ext uri="{BB962C8B-B14F-4D97-AF65-F5344CB8AC3E}">
        <p14:creationId xmlns:p14="http://schemas.microsoft.com/office/powerpoint/2010/main" val="1793342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Student facing - split text and speech bubb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F192-7BDC-DC97-5633-EBBB3687C92E}"/>
              </a:ext>
            </a:extLst>
          </p:cNvPr>
          <p:cNvSpPr>
            <a:spLocks noGrp="1"/>
          </p:cNvSpPr>
          <p:nvPr>
            <p:ph type="title"/>
          </p:nvPr>
        </p:nvSpPr>
        <p:spPr>
          <a:xfrm>
            <a:off x="609600" y="365126"/>
            <a:ext cx="10744200" cy="723446"/>
          </a:xfrm>
          <a:prstGeom prst="rect">
            <a:avLst/>
          </a:prstGeom>
        </p:spPr>
        <p:txBody>
          <a:bodyPr/>
          <a:lstStyle/>
          <a:p>
            <a:r>
              <a:rPr lang="en-GB"/>
              <a:t>Click to edit Master title style</a:t>
            </a:r>
            <a:endParaRPr lang="en-US"/>
          </a:p>
        </p:txBody>
      </p:sp>
      <p:grpSp>
        <p:nvGrpSpPr>
          <p:cNvPr id="5" name="Group 4">
            <a:extLst>
              <a:ext uri="{FF2B5EF4-FFF2-40B4-BE49-F238E27FC236}">
                <a16:creationId xmlns:a16="http://schemas.microsoft.com/office/drawing/2014/main" id="{968A7F1B-19F5-A253-7FF3-13A6FF1F4232}"/>
              </a:ext>
              <a:ext uri="{C183D7F6-B498-43B3-948B-1728B52AA6E4}">
                <adec:decorative xmlns:adec="http://schemas.microsoft.com/office/drawing/2017/decorative" val="1"/>
              </a:ext>
            </a:extLst>
          </p:cNvPr>
          <p:cNvGrpSpPr/>
          <p:nvPr/>
        </p:nvGrpSpPr>
        <p:grpSpPr>
          <a:xfrm>
            <a:off x="6714873" y="1629054"/>
            <a:ext cx="3498570" cy="3405342"/>
            <a:chOff x="6714873" y="1629054"/>
            <a:chExt cx="3498570" cy="3405342"/>
          </a:xfrm>
        </p:grpSpPr>
        <p:sp>
          <p:nvSpPr>
            <p:cNvPr id="11" name="Graphic 9">
              <a:extLst>
                <a:ext uri="{FF2B5EF4-FFF2-40B4-BE49-F238E27FC236}">
                  <a16:creationId xmlns:a16="http://schemas.microsoft.com/office/drawing/2014/main" id="{C9981B61-C937-428A-EBE0-AC551878B75F}"/>
                </a:ext>
              </a:extLst>
            </p:cNvPr>
            <p:cNvSpPr/>
            <p:nvPr/>
          </p:nvSpPr>
          <p:spPr>
            <a:xfrm>
              <a:off x="6714873" y="4703944"/>
              <a:ext cx="330452" cy="330452"/>
            </a:xfrm>
            <a:custGeom>
              <a:avLst/>
              <a:gdLst>
                <a:gd name="connsiteX0" fmla="*/ 2966952 w 4371893"/>
                <a:gd name="connsiteY0" fmla="*/ 0 h 4371893"/>
                <a:gd name="connsiteX1" fmla="*/ 1405023 w 4371893"/>
                <a:gd name="connsiteY1" fmla="*/ 0 h 4371893"/>
                <a:gd name="connsiteX2" fmla="*/ 1192497 w 4371893"/>
                <a:gd name="connsiteY2" fmla="*/ 88006 h 4371893"/>
                <a:gd name="connsiteX3" fmla="*/ 88006 w 4371893"/>
                <a:gd name="connsiteY3" fmla="*/ 1192497 h 4371893"/>
                <a:gd name="connsiteX4" fmla="*/ 0 w 4371893"/>
                <a:gd name="connsiteY4" fmla="*/ 1405023 h 4371893"/>
                <a:gd name="connsiteX5" fmla="*/ 0 w 4371893"/>
                <a:gd name="connsiteY5" fmla="*/ 2966952 h 4371893"/>
                <a:gd name="connsiteX6" fmla="*/ 88006 w 4371893"/>
                <a:gd name="connsiteY6" fmla="*/ 3179478 h 4371893"/>
                <a:gd name="connsiteX7" fmla="*/ 1192416 w 4371893"/>
                <a:gd name="connsiteY7" fmla="*/ 4283888 h 4371893"/>
                <a:gd name="connsiteX8" fmla="*/ 1404942 w 4371893"/>
                <a:gd name="connsiteY8" fmla="*/ 4371894 h 4371893"/>
                <a:gd name="connsiteX9" fmla="*/ 2966871 w 4371893"/>
                <a:gd name="connsiteY9" fmla="*/ 4371894 h 4371893"/>
                <a:gd name="connsiteX10" fmla="*/ 3179397 w 4371893"/>
                <a:gd name="connsiteY10" fmla="*/ 4283888 h 4371893"/>
                <a:gd name="connsiteX11" fmla="*/ 4283888 w 4371893"/>
                <a:gd name="connsiteY11" fmla="*/ 3179478 h 4371893"/>
                <a:gd name="connsiteX12" fmla="*/ 4371894 w 4371893"/>
                <a:gd name="connsiteY12" fmla="*/ 2966952 h 4371893"/>
                <a:gd name="connsiteX13" fmla="*/ 4371894 w 4371893"/>
                <a:gd name="connsiteY13" fmla="*/ 1405023 h 4371893"/>
                <a:gd name="connsiteX14" fmla="*/ 4283888 w 4371893"/>
                <a:gd name="connsiteY14" fmla="*/ 1192497 h 4371893"/>
                <a:gd name="connsiteX15" fmla="*/ 3179478 w 4371893"/>
                <a:gd name="connsiteY15" fmla="*/ 88006 h 4371893"/>
                <a:gd name="connsiteX16" fmla="*/ 2966952 w 4371893"/>
                <a:gd name="connsiteY16" fmla="*/ 0 h 4371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71893" h="4371893">
                  <a:moveTo>
                    <a:pt x="2966952" y="0"/>
                  </a:moveTo>
                  <a:lnTo>
                    <a:pt x="1405023" y="0"/>
                  </a:lnTo>
                  <a:cubicBezTo>
                    <a:pt x="1325275" y="0"/>
                    <a:pt x="1248846" y="31656"/>
                    <a:pt x="1192497" y="88006"/>
                  </a:cubicBezTo>
                  <a:lnTo>
                    <a:pt x="88006" y="1192497"/>
                  </a:lnTo>
                  <a:cubicBezTo>
                    <a:pt x="31656" y="1248847"/>
                    <a:pt x="0" y="1325356"/>
                    <a:pt x="0" y="1405023"/>
                  </a:cubicBezTo>
                  <a:lnTo>
                    <a:pt x="0" y="2966952"/>
                  </a:lnTo>
                  <a:cubicBezTo>
                    <a:pt x="0" y="3046700"/>
                    <a:pt x="31656" y="3123129"/>
                    <a:pt x="88006" y="3179478"/>
                  </a:cubicBezTo>
                  <a:lnTo>
                    <a:pt x="1192416" y="4283888"/>
                  </a:lnTo>
                  <a:cubicBezTo>
                    <a:pt x="1248765" y="4340238"/>
                    <a:pt x="1325275" y="4371894"/>
                    <a:pt x="1404942" y="4371894"/>
                  </a:cubicBezTo>
                  <a:lnTo>
                    <a:pt x="2966871" y="4371894"/>
                  </a:lnTo>
                  <a:cubicBezTo>
                    <a:pt x="3046619" y="4371894"/>
                    <a:pt x="3123047" y="4340238"/>
                    <a:pt x="3179397" y="4283888"/>
                  </a:cubicBezTo>
                  <a:lnTo>
                    <a:pt x="4283888" y="3179478"/>
                  </a:lnTo>
                  <a:cubicBezTo>
                    <a:pt x="4340238" y="3123129"/>
                    <a:pt x="4371894" y="3046619"/>
                    <a:pt x="4371894" y="2966952"/>
                  </a:cubicBezTo>
                  <a:lnTo>
                    <a:pt x="4371894" y="1405023"/>
                  </a:lnTo>
                  <a:cubicBezTo>
                    <a:pt x="4371894" y="1325275"/>
                    <a:pt x="4340238" y="1248847"/>
                    <a:pt x="4283888" y="1192497"/>
                  </a:cubicBezTo>
                  <a:lnTo>
                    <a:pt x="3179478" y="88006"/>
                  </a:lnTo>
                  <a:cubicBezTo>
                    <a:pt x="3123128" y="31656"/>
                    <a:pt x="3046619" y="0"/>
                    <a:pt x="2966952" y="0"/>
                  </a:cubicBezTo>
                  <a:close/>
                </a:path>
              </a:pathLst>
            </a:custGeom>
            <a:noFill/>
            <a:ln w="31750" cap="flat">
              <a:solidFill>
                <a:schemeClr val="tx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1F"/>
                </a:solidFill>
                <a:effectLst/>
                <a:uLnTx/>
                <a:uFillTx/>
                <a:latin typeface="Arial"/>
                <a:ea typeface="+mn-ea"/>
                <a:cs typeface="+mn-cs"/>
              </a:endParaRPr>
            </a:p>
          </p:txBody>
        </p:sp>
        <p:sp>
          <p:nvSpPr>
            <p:cNvPr id="12" name="Graphic 9">
              <a:extLst>
                <a:ext uri="{FF2B5EF4-FFF2-40B4-BE49-F238E27FC236}">
                  <a16:creationId xmlns:a16="http://schemas.microsoft.com/office/drawing/2014/main" id="{4ED6F7F4-C2AA-AE31-92AE-3DC42D4A19DA}"/>
                </a:ext>
              </a:extLst>
            </p:cNvPr>
            <p:cNvSpPr/>
            <p:nvPr/>
          </p:nvSpPr>
          <p:spPr>
            <a:xfrm>
              <a:off x="7076822" y="4053068"/>
              <a:ext cx="625727" cy="625727"/>
            </a:xfrm>
            <a:custGeom>
              <a:avLst/>
              <a:gdLst>
                <a:gd name="connsiteX0" fmla="*/ 2966952 w 4371893"/>
                <a:gd name="connsiteY0" fmla="*/ 0 h 4371893"/>
                <a:gd name="connsiteX1" fmla="*/ 1405023 w 4371893"/>
                <a:gd name="connsiteY1" fmla="*/ 0 h 4371893"/>
                <a:gd name="connsiteX2" fmla="*/ 1192497 w 4371893"/>
                <a:gd name="connsiteY2" fmla="*/ 88006 h 4371893"/>
                <a:gd name="connsiteX3" fmla="*/ 88006 w 4371893"/>
                <a:gd name="connsiteY3" fmla="*/ 1192497 h 4371893"/>
                <a:gd name="connsiteX4" fmla="*/ 0 w 4371893"/>
                <a:gd name="connsiteY4" fmla="*/ 1405023 h 4371893"/>
                <a:gd name="connsiteX5" fmla="*/ 0 w 4371893"/>
                <a:gd name="connsiteY5" fmla="*/ 2966952 h 4371893"/>
                <a:gd name="connsiteX6" fmla="*/ 88006 w 4371893"/>
                <a:gd name="connsiteY6" fmla="*/ 3179478 h 4371893"/>
                <a:gd name="connsiteX7" fmla="*/ 1192416 w 4371893"/>
                <a:gd name="connsiteY7" fmla="*/ 4283888 h 4371893"/>
                <a:gd name="connsiteX8" fmla="*/ 1404942 w 4371893"/>
                <a:gd name="connsiteY8" fmla="*/ 4371894 h 4371893"/>
                <a:gd name="connsiteX9" fmla="*/ 2966871 w 4371893"/>
                <a:gd name="connsiteY9" fmla="*/ 4371894 h 4371893"/>
                <a:gd name="connsiteX10" fmla="*/ 3179397 w 4371893"/>
                <a:gd name="connsiteY10" fmla="*/ 4283888 h 4371893"/>
                <a:gd name="connsiteX11" fmla="*/ 4283888 w 4371893"/>
                <a:gd name="connsiteY11" fmla="*/ 3179478 h 4371893"/>
                <a:gd name="connsiteX12" fmla="*/ 4371894 w 4371893"/>
                <a:gd name="connsiteY12" fmla="*/ 2966952 h 4371893"/>
                <a:gd name="connsiteX13" fmla="*/ 4371894 w 4371893"/>
                <a:gd name="connsiteY13" fmla="*/ 1405023 h 4371893"/>
                <a:gd name="connsiteX14" fmla="*/ 4283888 w 4371893"/>
                <a:gd name="connsiteY14" fmla="*/ 1192497 h 4371893"/>
                <a:gd name="connsiteX15" fmla="*/ 3179478 w 4371893"/>
                <a:gd name="connsiteY15" fmla="*/ 88006 h 4371893"/>
                <a:gd name="connsiteX16" fmla="*/ 2966952 w 4371893"/>
                <a:gd name="connsiteY16" fmla="*/ 0 h 4371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71893" h="4371893">
                  <a:moveTo>
                    <a:pt x="2966952" y="0"/>
                  </a:moveTo>
                  <a:lnTo>
                    <a:pt x="1405023" y="0"/>
                  </a:lnTo>
                  <a:cubicBezTo>
                    <a:pt x="1325275" y="0"/>
                    <a:pt x="1248846" y="31656"/>
                    <a:pt x="1192497" y="88006"/>
                  </a:cubicBezTo>
                  <a:lnTo>
                    <a:pt x="88006" y="1192497"/>
                  </a:lnTo>
                  <a:cubicBezTo>
                    <a:pt x="31656" y="1248847"/>
                    <a:pt x="0" y="1325356"/>
                    <a:pt x="0" y="1405023"/>
                  </a:cubicBezTo>
                  <a:lnTo>
                    <a:pt x="0" y="2966952"/>
                  </a:lnTo>
                  <a:cubicBezTo>
                    <a:pt x="0" y="3046700"/>
                    <a:pt x="31656" y="3123129"/>
                    <a:pt x="88006" y="3179478"/>
                  </a:cubicBezTo>
                  <a:lnTo>
                    <a:pt x="1192416" y="4283888"/>
                  </a:lnTo>
                  <a:cubicBezTo>
                    <a:pt x="1248765" y="4340238"/>
                    <a:pt x="1325275" y="4371894"/>
                    <a:pt x="1404942" y="4371894"/>
                  </a:cubicBezTo>
                  <a:lnTo>
                    <a:pt x="2966871" y="4371894"/>
                  </a:lnTo>
                  <a:cubicBezTo>
                    <a:pt x="3046619" y="4371894"/>
                    <a:pt x="3123047" y="4340238"/>
                    <a:pt x="3179397" y="4283888"/>
                  </a:cubicBezTo>
                  <a:lnTo>
                    <a:pt x="4283888" y="3179478"/>
                  </a:lnTo>
                  <a:cubicBezTo>
                    <a:pt x="4340238" y="3123129"/>
                    <a:pt x="4371894" y="3046619"/>
                    <a:pt x="4371894" y="2966952"/>
                  </a:cubicBezTo>
                  <a:lnTo>
                    <a:pt x="4371894" y="1405023"/>
                  </a:lnTo>
                  <a:cubicBezTo>
                    <a:pt x="4371894" y="1325275"/>
                    <a:pt x="4340238" y="1248847"/>
                    <a:pt x="4283888" y="1192497"/>
                  </a:cubicBezTo>
                  <a:lnTo>
                    <a:pt x="3179478" y="88006"/>
                  </a:lnTo>
                  <a:cubicBezTo>
                    <a:pt x="3123128" y="31656"/>
                    <a:pt x="3046619" y="0"/>
                    <a:pt x="2966952" y="0"/>
                  </a:cubicBezTo>
                  <a:close/>
                </a:path>
              </a:pathLst>
            </a:custGeom>
            <a:noFill/>
            <a:ln w="31750" cap="flat">
              <a:solidFill>
                <a:schemeClr val="tx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1F"/>
                </a:solidFill>
                <a:effectLst/>
                <a:uLnTx/>
                <a:uFillTx/>
                <a:latin typeface="Arial"/>
                <a:ea typeface="+mn-ea"/>
                <a:cs typeface="+mn-cs"/>
              </a:endParaRPr>
            </a:p>
          </p:txBody>
        </p:sp>
        <p:sp>
          <p:nvSpPr>
            <p:cNvPr id="13" name="Graphic 9">
              <a:extLst>
                <a:ext uri="{FF2B5EF4-FFF2-40B4-BE49-F238E27FC236}">
                  <a16:creationId xmlns:a16="http://schemas.microsoft.com/office/drawing/2014/main" id="{EBFAF0F6-4CDC-C0ED-161A-7CF2223CD91D}"/>
                </a:ext>
              </a:extLst>
            </p:cNvPr>
            <p:cNvSpPr/>
            <p:nvPr/>
          </p:nvSpPr>
          <p:spPr>
            <a:xfrm>
              <a:off x="7438772" y="1629054"/>
              <a:ext cx="2774671" cy="2774671"/>
            </a:xfrm>
            <a:custGeom>
              <a:avLst/>
              <a:gdLst>
                <a:gd name="connsiteX0" fmla="*/ 2966952 w 4371893"/>
                <a:gd name="connsiteY0" fmla="*/ 0 h 4371893"/>
                <a:gd name="connsiteX1" fmla="*/ 1405023 w 4371893"/>
                <a:gd name="connsiteY1" fmla="*/ 0 h 4371893"/>
                <a:gd name="connsiteX2" fmla="*/ 1192497 w 4371893"/>
                <a:gd name="connsiteY2" fmla="*/ 88006 h 4371893"/>
                <a:gd name="connsiteX3" fmla="*/ 88006 w 4371893"/>
                <a:gd name="connsiteY3" fmla="*/ 1192497 h 4371893"/>
                <a:gd name="connsiteX4" fmla="*/ 0 w 4371893"/>
                <a:gd name="connsiteY4" fmla="*/ 1405023 h 4371893"/>
                <a:gd name="connsiteX5" fmla="*/ 0 w 4371893"/>
                <a:gd name="connsiteY5" fmla="*/ 2966952 h 4371893"/>
                <a:gd name="connsiteX6" fmla="*/ 88006 w 4371893"/>
                <a:gd name="connsiteY6" fmla="*/ 3179478 h 4371893"/>
                <a:gd name="connsiteX7" fmla="*/ 1192416 w 4371893"/>
                <a:gd name="connsiteY7" fmla="*/ 4283888 h 4371893"/>
                <a:gd name="connsiteX8" fmla="*/ 1404942 w 4371893"/>
                <a:gd name="connsiteY8" fmla="*/ 4371894 h 4371893"/>
                <a:gd name="connsiteX9" fmla="*/ 2966871 w 4371893"/>
                <a:gd name="connsiteY9" fmla="*/ 4371894 h 4371893"/>
                <a:gd name="connsiteX10" fmla="*/ 3179397 w 4371893"/>
                <a:gd name="connsiteY10" fmla="*/ 4283888 h 4371893"/>
                <a:gd name="connsiteX11" fmla="*/ 4283888 w 4371893"/>
                <a:gd name="connsiteY11" fmla="*/ 3179478 h 4371893"/>
                <a:gd name="connsiteX12" fmla="*/ 4371894 w 4371893"/>
                <a:gd name="connsiteY12" fmla="*/ 2966952 h 4371893"/>
                <a:gd name="connsiteX13" fmla="*/ 4371894 w 4371893"/>
                <a:gd name="connsiteY13" fmla="*/ 1405023 h 4371893"/>
                <a:gd name="connsiteX14" fmla="*/ 4283888 w 4371893"/>
                <a:gd name="connsiteY14" fmla="*/ 1192497 h 4371893"/>
                <a:gd name="connsiteX15" fmla="*/ 3179478 w 4371893"/>
                <a:gd name="connsiteY15" fmla="*/ 88006 h 4371893"/>
                <a:gd name="connsiteX16" fmla="*/ 2966952 w 4371893"/>
                <a:gd name="connsiteY16" fmla="*/ 0 h 4371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71893" h="4371893">
                  <a:moveTo>
                    <a:pt x="2966952" y="0"/>
                  </a:moveTo>
                  <a:lnTo>
                    <a:pt x="1405023" y="0"/>
                  </a:lnTo>
                  <a:cubicBezTo>
                    <a:pt x="1325275" y="0"/>
                    <a:pt x="1248846" y="31656"/>
                    <a:pt x="1192497" y="88006"/>
                  </a:cubicBezTo>
                  <a:lnTo>
                    <a:pt x="88006" y="1192497"/>
                  </a:lnTo>
                  <a:cubicBezTo>
                    <a:pt x="31656" y="1248847"/>
                    <a:pt x="0" y="1325356"/>
                    <a:pt x="0" y="1405023"/>
                  </a:cubicBezTo>
                  <a:lnTo>
                    <a:pt x="0" y="2966952"/>
                  </a:lnTo>
                  <a:cubicBezTo>
                    <a:pt x="0" y="3046700"/>
                    <a:pt x="31656" y="3123129"/>
                    <a:pt x="88006" y="3179478"/>
                  </a:cubicBezTo>
                  <a:lnTo>
                    <a:pt x="1192416" y="4283888"/>
                  </a:lnTo>
                  <a:cubicBezTo>
                    <a:pt x="1248765" y="4340238"/>
                    <a:pt x="1325275" y="4371894"/>
                    <a:pt x="1404942" y="4371894"/>
                  </a:cubicBezTo>
                  <a:lnTo>
                    <a:pt x="2966871" y="4371894"/>
                  </a:lnTo>
                  <a:cubicBezTo>
                    <a:pt x="3046619" y="4371894"/>
                    <a:pt x="3123047" y="4340238"/>
                    <a:pt x="3179397" y="4283888"/>
                  </a:cubicBezTo>
                  <a:lnTo>
                    <a:pt x="4283888" y="3179478"/>
                  </a:lnTo>
                  <a:cubicBezTo>
                    <a:pt x="4340238" y="3123129"/>
                    <a:pt x="4371894" y="3046619"/>
                    <a:pt x="4371894" y="2966952"/>
                  </a:cubicBezTo>
                  <a:lnTo>
                    <a:pt x="4371894" y="1405023"/>
                  </a:lnTo>
                  <a:cubicBezTo>
                    <a:pt x="4371894" y="1325275"/>
                    <a:pt x="4340238" y="1248847"/>
                    <a:pt x="4283888" y="1192497"/>
                  </a:cubicBezTo>
                  <a:lnTo>
                    <a:pt x="3179478" y="88006"/>
                  </a:lnTo>
                  <a:cubicBezTo>
                    <a:pt x="3123128" y="31656"/>
                    <a:pt x="3046619" y="0"/>
                    <a:pt x="2966952" y="0"/>
                  </a:cubicBezTo>
                  <a:close/>
                </a:path>
              </a:pathLst>
            </a:custGeom>
            <a:noFill/>
            <a:ln w="31750" cap="flat">
              <a:solidFill>
                <a:schemeClr val="tx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1F"/>
                </a:solidFill>
                <a:effectLst/>
                <a:uLnTx/>
                <a:uFillTx/>
                <a:latin typeface="Arial"/>
                <a:ea typeface="+mn-ea"/>
                <a:cs typeface="+mn-cs"/>
              </a:endParaRPr>
            </a:p>
          </p:txBody>
        </p:sp>
      </p:grpSp>
      <p:sp>
        <p:nvSpPr>
          <p:cNvPr id="14" name="Text Placeholder 8">
            <a:extLst>
              <a:ext uri="{FF2B5EF4-FFF2-40B4-BE49-F238E27FC236}">
                <a16:creationId xmlns:a16="http://schemas.microsoft.com/office/drawing/2014/main" id="{58C48EC1-59C2-65D2-5ED2-E9F20075F337}"/>
              </a:ext>
            </a:extLst>
          </p:cNvPr>
          <p:cNvSpPr>
            <a:spLocks noGrp="1"/>
          </p:cNvSpPr>
          <p:nvPr>
            <p:ph type="body" sz="quarter" idx="13"/>
          </p:nvPr>
        </p:nvSpPr>
        <p:spPr>
          <a:xfrm>
            <a:off x="7438772" y="1629054"/>
            <a:ext cx="2774671" cy="2774671"/>
          </a:xfrm>
          <a:prstGeom prst="rect">
            <a:avLst/>
          </a:prstGeom>
        </p:spPr>
        <p:txBody>
          <a:bodyPr anchor="ctr"/>
          <a:lstStyle>
            <a:lvl1pPr marL="0" indent="0" algn="ctr">
              <a:buNone/>
              <a:defRPr sz="3200" b="1" i="0">
                <a:latin typeface="Arial" panose="020B0604020202020204" pitchFamily="34" charset="0"/>
                <a:ea typeface="Inter" panose="02000503000000020004" pitchFamily="2" charset="0"/>
              </a:defRPr>
            </a:lvl1pPr>
          </a:lstStyle>
          <a:p>
            <a:pPr lvl="0"/>
            <a:r>
              <a:rPr lang="en-GB"/>
              <a:t>Click to edit Master text styles</a:t>
            </a:r>
          </a:p>
        </p:txBody>
      </p:sp>
      <p:sp>
        <p:nvSpPr>
          <p:cNvPr id="15" name="Slide Number Placeholder 5">
            <a:extLst>
              <a:ext uri="{FF2B5EF4-FFF2-40B4-BE49-F238E27FC236}">
                <a16:creationId xmlns:a16="http://schemas.microsoft.com/office/drawing/2014/main" id="{C9D22A75-BD41-2F13-927B-3784F1A7C3E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ph type="sldNum" sz="quarter" idx="12"/>
          </p:nvPr>
        </p:nvSpPr>
        <p:spPr>
          <a:xfrm>
            <a:off x="11353800" y="6347641"/>
            <a:ext cx="455023" cy="365125"/>
          </a:xfrm>
        </p:spPr>
        <p:txBody>
          <a:bodyPr/>
          <a:lstStyle>
            <a:lvl1pPr>
              <a:defRPr b="1" i="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16" name="Content Placeholder 2">
            <a:extLst>
              <a:ext uri="{FF2B5EF4-FFF2-40B4-BE49-F238E27FC236}">
                <a16:creationId xmlns:a16="http://schemas.microsoft.com/office/drawing/2014/main" id="{49874AB0-13CA-1E01-CD7B-960A51AA7EDD}"/>
              </a:ext>
            </a:extLst>
          </p:cNvPr>
          <p:cNvSpPr>
            <a:spLocks noGrp="1"/>
          </p:cNvSpPr>
          <p:nvPr>
            <p:ph idx="1"/>
          </p:nvPr>
        </p:nvSpPr>
        <p:spPr>
          <a:xfrm>
            <a:off x="609600" y="1453698"/>
            <a:ext cx="5143863" cy="4589294"/>
          </a:xfrm>
          <a:prstGeom prst="rect">
            <a:avLst/>
          </a:prstGeom>
        </p:spPr>
        <p:txBody>
          <a:bodyPr/>
          <a:lstStyle>
            <a:lvl1pPr>
              <a:defRPr sz="2000" b="0" i="0"/>
            </a:lvl1pPr>
            <a:lvl2pPr>
              <a:defRPr sz="2000" b="0" i="0">
                <a:solidFill>
                  <a:schemeClr val="tx1"/>
                </a:solidFill>
              </a:defRPr>
            </a:lvl2pPr>
            <a:lvl3pPr>
              <a:defRPr sz="2000" b="0" i="0"/>
            </a:lvl3pPr>
            <a:lvl4pPr>
              <a:defRPr sz="2000" b="0" i="0"/>
            </a:lvl4pPr>
            <a:lvl5pPr>
              <a:defRPr sz="2000" b="0" i="0"/>
            </a:lvl5pPr>
          </a:lstStyle>
          <a:p>
            <a:pPr lvl="0"/>
            <a:r>
              <a:rPr lang="en-GB"/>
              <a:t>Click to edit Master text styles</a:t>
            </a:r>
          </a:p>
          <a:p>
            <a:pPr lvl="1"/>
            <a:r>
              <a:rPr lang="en-GB"/>
              <a:t>Second level</a:t>
            </a:r>
          </a:p>
        </p:txBody>
      </p:sp>
      <p:sp>
        <p:nvSpPr>
          <p:cNvPr id="3" name="Footer Placeholder 4">
            <a:extLst>
              <a:ext uri="{FF2B5EF4-FFF2-40B4-BE49-F238E27FC236}">
                <a16:creationId xmlns:a16="http://schemas.microsoft.com/office/drawing/2014/main" id="{88C4D960-28A5-20F5-0470-715F6D25F5C1}"/>
              </a:ext>
              <a:ext uri="{C183D7F6-B498-43B3-948B-1728B52AA6E4}">
                <adec:decorative xmlns:adec="http://schemas.microsoft.com/office/drawing/2017/decorative" val="1"/>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pic>
        <p:nvPicPr>
          <p:cNvPr id="4" name="Image">
            <a:extLst>
              <a:ext uri="{FF2B5EF4-FFF2-40B4-BE49-F238E27FC236}">
                <a16:creationId xmlns:a16="http://schemas.microsoft.com/office/drawing/2014/main" id="{E7CD7C3C-46F7-74C9-EFE0-7F27D823DDCF}"/>
              </a:ext>
              <a:ext uri="{C183D7F6-B498-43B3-948B-1728B52AA6E4}">
                <adec:decorative xmlns:adec="http://schemas.microsoft.com/office/drawing/2017/decorative" val="1"/>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723137" y="-1"/>
            <a:ext cx="3468863" cy="2538052"/>
          </a:xfrm>
          <a:prstGeom prst="rect">
            <a:avLst/>
          </a:prstGeom>
          <a:ln w="12700">
            <a:miter lim="400000"/>
          </a:ln>
        </p:spPr>
      </p:pic>
    </p:spTree>
    <p:extLst>
      <p:ext uri="{BB962C8B-B14F-4D97-AF65-F5344CB8AC3E}">
        <p14:creationId xmlns:p14="http://schemas.microsoft.com/office/powerpoint/2010/main" val="960606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Student facing - double speech bubbles">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F192-7BDC-DC97-5633-EBBB3687C92E}"/>
              </a:ext>
            </a:extLst>
          </p:cNvPr>
          <p:cNvSpPr>
            <a:spLocks noGrp="1"/>
          </p:cNvSpPr>
          <p:nvPr>
            <p:ph type="title"/>
          </p:nvPr>
        </p:nvSpPr>
        <p:spPr>
          <a:xfrm>
            <a:off x="609600" y="365126"/>
            <a:ext cx="10744200" cy="723446"/>
          </a:xfrm>
          <a:prstGeom prst="rect">
            <a:avLst/>
          </a:prstGeom>
        </p:spPr>
        <p:txBody>
          <a:bodyPr/>
          <a:lstStyle/>
          <a:p>
            <a:r>
              <a:rPr lang="en-GB"/>
              <a:t>Click to edit Master title style</a:t>
            </a:r>
            <a:endParaRPr lang="en-US"/>
          </a:p>
        </p:txBody>
      </p:sp>
      <p:grpSp>
        <p:nvGrpSpPr>
          <p:cNvPr id="4" name="Group 3">
            <a:extLst>
              <a:ext uri="{FF2B5EF4-FFF2-40B4-BE49-F238E27FC236}">
                <a16:creationId xmlns:a16="http://schemas.microsoft.com/office/drawing/2014/main" id="{3CA4FE26-E08B-F6C7-E645-D356B5D68D26}"/>
              </a:ext>
              <a:ext uri="{C183D7F6-B498-43B3-948B-1728B52AA6E4}">
                <adec:decorative xmlns:adec="http://schemas.microsoft.com/office/drawing/2017/decorative" val="1"/>
              </a:ext>
            </a:extLst>
          </p:cNvPr>
          <p:cNvGrpSpPr/>
          <p:nvPr/>
        </p:nvGrpSpPr>
        <p:grpSpPr>
          <a:xfrm>
            <a:off x="1350393" y="1829351"/>
            <a:ext cx="3498570" cy="3405342"/>
            <a:chOff x="1350393" y="1829351"/>
            <a:chExt cx="3498570" cy="3405342"/>
          </a:xfrm>
        </p:grpSpPr>
        <p:sp>
          <p:nvSpPr>
            <p:cNvPr id="11" name="Graphic 9">
              <a:extLst>
                <a:ext uri="{FF2B5EF4-FFF2-40B4-BE49-F238E27FC236}">
                  <a16:creationId xmlns:a16="http://schemas.microsoft.com/office/drawing/2014/main" id="{C9981B61-C937-428A-EBE0-AC551878B75F}"/>
                </a:ext>
              </a:extLst>
            </p:cNvPr>
            <p:cNvSpPr/>
            <p:nvPr/>
          </p:nvSpPr>
          <p:spPr>
            <a:xfrm>
              <a:off x="1350393" y="4904241"/>
              <a:ext cx="330452" cy="330452"/>
            </a:xfrm>
            <a:custGeom>
              <a:avLst/>
              <a:gdLst>
                <a:gd name="connsiteX0" fmla="*/ 2966952 w 4371893"/>
                <a:gd name="connsiteY0" fmla="*/ 0 h 4371893"/>
                <a:gd name="connsiteX1" fmla="*/ 1405023 w 4371893"/>
                <a:gd name="connsiteY1" fmla="*/ 0 h 4371893"/>
                <a:gd name="connsiteX2" fmla="*/ 1192497 w 4371893"/>
                <a:gd name="connsiteY2" fmla="*/ 88006 h 4371893"/>
                <a:gd name="connsiteX3" fmla="*/ 88006 w 4371893"/>
                <a:gd name="connsiteY3" fmla="*/ 1192497 h 4371893"/>
                <a:gd name="connsiteX4" fmla="*/ 0 w 4371893"/>
                <a:gd name="connsiteY4" fmla="*/ 1405023 h 4371893"/>
                <a:gd name="connsiteX5" fmla="*/ 0 w 4371893"/>
                <a:gd name="connsiteY5" fmla="*/ 2966952 h 4371893"/>
                <a:gd name="connsiteX6" fmla="*/ 88006 w 4371893"/>
                <a:gd name="connsiteY6" fmla="*/ 3179478 h 4371893"/>
                <a:gd name="connsiteX7" fmla="*/ 1192416 w 4371893"/>
                <a:gd name="connsiteY7" fmla="*/ 4283888 h 4371893"/>
                <a:gd name="connsiteX8" fmla="*/ 1404942 w 4371893"/>
                <a:gd name="connsiteY8" fmla="*/ 4371894 h 4371893"/>
                <a:gd name="connsiteX9" fmla="*/ 2966871 w 4371893"/>
                <a:gd name="connsiteY9" fmla="*/ 4371894 h 4371893"/>
                <a:gd name="connsiteX10" fmla="*/ 3179397 w 4371893"/>
                <a:gd name="connsiteY10" fmla="*/ 4283888 h 4371893"/>
                <a:gd name="connsiteX11" fmla="*/ 4283888 w 4371893"/>
                <a:gd name="connsiteY11" fmla="*/ 3179478 h 4371893"/>
                <a:gd name="connsiteX12" fmla="*/ 4371894 w 4371893"/>
                <a:gd name="connsiteY12" fmla="*/ 2966952 h 4371893"/>
                <a:gd name="connsiteX13" fmla="*/ 4371894 w 4371893"/>
                <a:gd name="connsiteY13" fmla="*/ 1405023 h 4371893"/>
                <a:gd name="connsiteX14" fmla="*/ 4283888 w 4371893"/>
                <a:gd name="connsiteY14" fmla="*/ 1192497 h 4371893"/>
                <a:gd name="connsiteX15" fmla="*/ 3179478 w 4371893"/>
                <a:gd name="connsiteY15" fmla="*/ 88006 h 4371893"/>
                <a:gd name="connsiteX16" fmla="*/ 2966952 w 4371893"/>
                <a:gd name="connsiteY16" fmla="*/ 0 h 4371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71893" h="4371893">
                  <a:moveTo>
                    <a:pt x="2966952" y="0"/>
                  </a:moveTo>
                  <a:lnTo>
                    <a:pt x="1405023" y="0"/>
                  </a:lnTo>
                  <a:cubicBezTo>
                    <a:pt x="1325275" y="0"/>
                    <a:pt x="1248846" y="31656"/>
                    <a:pt x="1192497" y="88006"/>
                  </a:cubicBezTo>
                  <a:lnTo>
                    <a:pt x="88006" y="1192497"/>
                  </a:lnTo>
                  <a:cubicBezTo>
                    <a:pt x="31656" y="1248847"/>
                    <a:pt x="0" y="1325356"/>
                    <a:pt x="0" y="1405023"/>
                  </a:cubicBezTo>
                  <a:lnTo>
                    <a:pt x="0" y="2966952"/>
                  </a:lnTo>
                  <a:cubicBezTo>
                    <a:pt x="0" y="3046700"/>
                    <a:pt x="31656" y="3123129"/>
                    <a:pt x="88006" y="3179478"/>
                  </a:cubicBezTo>
                  <a:lnTo>
                    <a:pt x="1192416" y="4283888"/>
                  </a:lnTo>
                  <a:cubicBezTo>
                    <a:pt x="1248765" y="4340238"/>
                    <a:pt x="1325275" y="4371894"/>
                    <a:pt x="1404942" y="4371894"/>
                  </a:cubicBezTo>
                  <a:lnTo>
                    <a:pt x="2966871" y="4371894"/>
                  </a:lnTo>
                  <a:cubicBezTo>
                    <a:pt x="3046619" y="4371894"/>
                    <a:pt x="3123047" y="4340238"/>
                    <a:pt x="3179397" y="4283888"/>
                  </a:cubicBezTo>
                  <a:lnTo>
                    <a:pt x="4283888" y="3179478"/>
                  </a:lnTo>
                  <a:cubicBezTo>
                    <a:pt x="4340238" y="3123129"/>
                    <a:pt x="4371894" y="3046619"/>
                    <a:pt x="4371894" y="2966952"/>
                  </a:cubicBezTo>
                  <a:lnTo>
                    <a:pt x="4371894" y="1405023"/>
                  </a:lnTo>
                  <a:cubicBezTo>
                    <a:pt x="4371894" y="1325275"/>
                    <a:pt x="4340238" y="1248847"/>
                    <a:pt x="4283888" y="1192497"/>
                  </a:cubicBezTo>
                  <a:lnTo>
                    <a:pt x="3179478" y="88006"/>
                  </a:lnTo>
                  <a:cubicBezTo>
                    <a:pt x="3123128" y="31656"/>
                    <a:pt x="3046619" y="0"/>
                    <a:pt x="2966952" y="0"/>
                  </a:cubicBezTo>
                  <a:close/>
                </a:path>
              </a:pathLst>
            </a:custGeom>
            <a:noFill/>
            <a:ln w="31750" cap="flat">
              <a:solidFill>
                <a:schemeClr val="tx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1F"/>
                </a:solidFill>
                <a:effectLst/>
                <a:uLnTx/>
                <a:uFillTx/>
                <a:latin typeface="Arial"/>
                <a:ea typeface="+mn-ea"/>
                <a:cs typeface="+mn-cs"/>
              </a:endParaRPr>
            </a:p>
          </p:txBody>
        </p:sp>
        <p:sp>
          <p:nvSpPr>
            <p:cNvPr id="12" name="Graphic 9">
              <a:extLst>
                <a:ext uri="{FF2B5EF4-FFF2-40B4-BE49-F238E27FC236}">
                  <a16:creationId xmlns:a16="http://schemas.microsoft.com/office/drawing/2014/main" id="{4ED6F7F4-C2AA-AE31-92AE-3DC42D4A19DA}"/>
                </a:ext>
              </a:extLst>
            </p:cNvPr>
            <p:cNvSpPr/>
            <p:nvPr/>
          </p:nvSpPr>
          <p:spPr>
            <a:xfrm>
              <a:off x="1712342" y="4253365"/>
              <a:ext cx="625727" cy="625727"/>
            </a:xfrm>
            <a:custGeom>
              <a:avLst/>
              <a:gdLst>
                <a:gd name="connsiteX0" fmla="*/ 2966952 w 4371893"/>
                <a:gd name="connsiteY0" fmla="*/ 0 h 4371893"/>
                <a:gd name="connsiteX1" fmla="*/ 1405023 w 4371893"/>
                <a:gd name="connsiteY1" fmla="*/ 0 h 4371893"/>
                <a:gd name="connsiteX2" fmla="*/ 1192497 w 4371893"/>
                <a:gd name="connsiteY2" fmla="*/ 88006 h 4371893"/>
                <a:gd name="connsiteX3" fmla="*/ 88006 w 4371893"/>
                <a:gd name="connsiteY3" fmla="*/ 1192497 h 4371893"/>
                <a:gd name="connsiteX4" fmla="*/ 0 w 4371893"/>
                <a:gd name="connsiteY4" fmla="*/ 1405023 h 4371893"/>
                <a:gd name="connsiteX5" fmla="*/ 0 w 4371893"/>
                <a:gd name="connsiteY5" fmla="*/ 2966952 h 4371893"/>
                <a:gd name="connsiteX6" fmla="*/ 88006 w 4371893"/>
                <a:gd name="connsiteY6" fmla="*/ 3179478 h 4371893"/>
                <a:gd name="connsiteX7" fmla="*/ 1192416 w 4371893"/>
                <a:gd name="connsiteY7" fmla="*/ 4283888 h 4371893"/>
                <a:gd name="connsiteX8" fmla="*/ 1404942 w 4371893"/>
                <a:gd name="connsiteY8" fmla="*/ 4371894 h 4371893"/>
                <a:gd name="connsiteX9" fmla="*/ 2966871 w 4371893"/>
                <a:gd name="connsiteY9" fmla="*/ 4371894 h 4371893"/>
                <a:gd name="connsiteX10" fmla="*/ 3179397 w 4371893"/>
                <a:gd name="connsiteY10" fmla="*/ 4283888 h 4371893"/>
                <a:gd name="connsiteX11" fmla="*/ 4283888 w 4371893"/>
                <a:gd name="connsiteY11" fmla="*/ 3179478 h 4371893"/>
                <a:gd name="connsiteX12" fmla="*/ 4371894 w 4371893"/>
                <a:gd name="connsiteY12" fmla="*/ 2966952 h 4371893"/>
                <a:gd name="connsiteX13" fmla="*/ 4371894 w 4371893"/>
                <a:gd name="connsiteY13" fmla="*/ 1405023 h 4371893"/>
                <a:gd name="connsiteX14" fmla="*/ 4283888 w 4371893"/>
                <a:gd name="connsiteY14" fmla="*/ 1192497 h 4371893"/>
                <a:gd name="connsiteX15" fmla="*/ 3179478 w 4371893"/>
                <a:gd name="connsiteY15" fmla="*/ 88006 h 4371893"/>
                <a:gd name="connsiteX16" fmla="*/ 2966952 w 4371893"/>
                <a:gd name="connsiteY16" fmla="*/ 0 h 4371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71893" h="4371893">
                  <a:moveTo>
                    <a:pt x="2966952" y="0"/>
                  </a:moveTo>
                  <a:lnTo>
                    <a:pt x="1405023" y="0"/>
                  </a:lnTo>
                  <a:cubicBezTo>
                    <a:pt x="1325275" y="0"/>
                    <a:pt x="1248846" y="31656"/>
                    <a:pt x="1192497" y="88006"/>
                  </a:cubicBezTo>
                  <a:lnTo>
                    <a:pt x="88006" y="1192497"/>
                  </a:lnTo>
                  <a:cubicBezTo>
                    <a:pt x="31656" y="1248847"/>
                    <a:pt x="0" y="1325356"/>
                    <a:pt x="0" y="1405023"/>
                  </a:cubicBezTo>
                  <a:lnTo>
                    <a:pt x="0" y="2966952"/>
                  </a:lnTo>
                  <a:cubicBezTo>
                    <a:pt x="0" y="3046700"/>
                    <a:pt x="31656" y="3123129"/>
                    <a:pt x="88006" y="3179478"/>
                  </a:cubicBezTo>
                  <a:lnTo>
                    <a:pt x="1192416" y="4283888"/>
                  </a:lnTo>
                  <a:cubicBezTo>
                    <a:pt x="1248765" y="4340238"/>
                    <a:pt x="1325275" y="4371894"/>
                    <a:pt x="1404942" y="4371894"/>
                  </a:cubicBezTo>
                  <a:lnTo>
                    <a:pt x="2966871" y="4371894"/>
                  </a:lnTo>
                  <a:cubicBezTo>
                    <a:pt x="3046619" y="4371894"/>
                    <a:pt x="3123047" y="4340238"/>
                    <a:pt x="3179397" y="4283888"/>
                  </a:cubicBezTo>
                  <a:lnTo>
                    <a:pt x="4283888" y="3179478"/>
                  </a:lnTo>
                  <a:cubicBezTo>
                    <a:pt x="4340238" y="3123129"/>
                    <a:pt x="4371894" y="3046619"/>
                    <a:pt x="4371894" y="2966952"/>
                  </a:cubicBezTo>
                  <a:lnTo>
                    <a:pt x="4371894" y="1405023"/>
                  </a:lnTo>
                  <a:cubicBezTo>
                    <a:pt x="4371894" y="1325275"/>
                    <a:pt x="4340238" y="1248847"/>
                    <a:pt x="4283888" y="1192497"/>
                  </a:cubicBezTo>
                  <a:lnTo>
                    <a:pt x="3179478" y="88006"/>
                  </a:lnTo>
                  <a:cubicBezTo>
                    <a:pt x="3123128" y="31656"/>
                    <a:pt x="3046619" y="0"/>
                    <a:pt x="2966952" y="0"/>
                  </a:cubicBezTo>
                  <a:close/>
                </a:path>
              </a:pathLst>
            </a:custGeom>
            <a:noFill/>
            <a:ln w="31750" cap="flat">
              <a:solidFill>
                <a:schemeClr val="tx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1F"/>
                </a:solidFill>
                <a:effectLst/>
                <a:uLnTx/>
                <a:uFillTx/>
                <a:latin typeface="Arial"/>
                <a:ea typeface="+mn-ea"/>
                <a:cs typeface="+mn-cs"/>
              </a:endParaRPr>
            </a:p>
          </p:txBody>
        </p:sp>
        <p:sp>
          <p:nvSpPr>
            <p:cNvPr id="13" name="Graphic 9">
              <a:extLst>
                <a:ext uri="{FF2B5EF4-FFF2-40B4-BE49-F238E27FC236}">
                  <a16:creationId xmlns:a16="http://schemas.microsoft.com/office/drawing/2014/main" id="{EBFAF0F6-4CDC-C0ED-161A-7CF2223CD91D}"/>
                </a:ext>
              </a:extLst>
            </p:cNvPr>
            <p:cNvSpPr/>
            <p:nvPr/>
          </p:nvSpPr>
          <p:spPr>
            <a:xfrm>
              <a:off x="2074292" y="1829351"/>
              <a:ext cx="2774671" cy="2774671"/>
            </a:xfrm>
            <a:custGeom>
              <a:avLst/>
              <a:gdLst>
                <a:gd name="connsiteX0" fmla="*/ 2966952 w 4371893"/>
                <a:gd name="connsiteY0" fmla="*/ 0 h 4371893"/>
                <a:gd name="connsiteX1" fmla="*/ 1405023 w 4371893"/>
                <a:gd name="connsiteY1" fmla="*/ 0 h 4371893"/>
                <a:gd name="connsiteX2" fmla="*/ 1192497 w 4371893"/>
                <a:gd name="connsiteY2" fmla="*/ 88006 h 4371893"/>
                <a:gd name="connsiteX3" fmla="*/ 88006 w 4371893"/>
                <a:gd name="connsiteY3" fmla="*/ 1192497 h 4371893"/>
                <a:gd name="connsiteX4" fmla="*/ 0 w 4371893"/>
                <a:gd name="connsiteY4" fmla="*/ 1405023 h 4371893"/>
                <a:gd name="connsiteX5" fmla="*/ 0 w 4371893"/>
                <a:gd name="connsiteY5" fmla="*/ 2966952 h 4371893"/>
                <a:gd name="connsiteX6" fmla="*/ 88006 w 4371893"/>
                <a:gd name="connsiteY6" fmla="*/ 3179478 h 4371893"/>
                <a:gd name="connsiteX7" fmla="*/ 1192416 w 4371893"/>
                <a:gd name="connsiteY7" fmla="*/ 4283888 h 4371893"/>
                <a:gd name="connsiteX8" fmla="*/ 1404942 w 4371893"/>
                <a:gd name="connsiteY8" fmla="*/ 4371894 h 4371893"/>
                <a:gd name="connsiteX9" fmla="*/ 2966871 w 4371893"/>
                <a:gd name="connsiteY9" fmla="*/ 4371894 h 4371893"/>
                <a:gd name="connsiteX10" fmla="*/ 3179397 w 4371893"/>
                <a:gd name="connsiteY10" fmla="*/ 4283888 h 4371893"/>
                <a:gd name="connsiteX11" fmla="*/ 4283888 w 4371893"/>
                <a:gd name="connsiteY11" fmla="*/ 3179478 h 4371893"/>
                <a:gd name="connsiteX12" fmla="*/ 4371894 w 4371893"/>
                <a:gd name="connsiteY12" fmla="*/ 2966952 h 4371893"/>
                <a:gd name="connsiteX13" fmla="*/ 4371894 w 4371893"/>
                <a:gd name="connsiteY13" fmla="*/ 1405023 h 4371893"/>
                <a:gd name="connsiteX14" fmla="*/ 4283888 w 4371893"/>
                <a:gd name="connsiteY14" fmla="*/ 1192497 h 4371893"/>
                <a:gd name="connsiteX15" fmla="*/ 3179478 w 4371893"/>
                <a:gd name="connsiteY15" fmla="*/ 88006 h 4371893"/>
                <a:gd name="connsiteX16" fmla="*/ 2966952 w 4371893"/>
                <a:gd name="connsiteY16" fmla="*/ 0 h 4371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71893" h="4371893">
                  <a:moveTo>
                    <a:pt x="2966952" y="0"/>
                  </a:moveTo>
                  <a:lnTo>
                    <a:pt x="1405023" y="0"/>
                  </a:lnTo>
                  <a:cubicBezTo>
                    <a:pt x="1325275" y="0"/>
                    <a:pt x="1248846" y="31656"/>
                    <a:pt x="1192497" y="88006"/>
                  </a:cubicBezTo>
                  <a:lnTo>
                    <a:pt x="88006" y="1192497"/>
                  </a:lnTo>
                  <a:cubicBezTo>
                    <a:pt x="31656" y="1248847"/>
                    <a:pt x="0" y="1325356"/>
                    <a:pt x="0" y="1405023"/>
                  </a:cubicBezTo>
                  <a:lnTo>
                    <a:pt x="0" y="2966952"/>
                  </a:lnTo>
                  <a:cubicBezTo>
                    <a:pt x="0" y="3046700"/>
                    <a:pt x="31656" y="3123129"/>
                    <a:pt x="88006" y="3179478"/>
                  </a:cubicBezTo>
                  <a:lnTo>
                    <a:pt x="1192416" y="4283888"/>
                  </a:lnTo>
                  <a:cubicBezTo>
                    <a:pt x="1248765" y="4340238"/>
                    <a:pt x="1325275" y="4371894"/>
                    <a:pt x="1404942" y="4371894"/>
                  </a:cubicBezTo>
                  <a:lnTo>
                    <a:pt x="2966871" y="4371894"/>
                  </a:lnTo>
                  <a:cubicBezTo>
                    <a:pt x="3046619" y="4371894"/>
                    <a:pt x="3123047" y="4340238"/>
                    <a:pt x="3179397" y="4283888"/>
                  </a:cubicBezTo>
                  <a:lnTo>
                    <a:pt x="4283888" y="3179478"/>
                  </a:lnTo>
                  <a:cubicBezTo>
                    <a:pt x="4340238" y="3123129"/>
                    <a:pt x="4371894" y="3046619"/>
                    <a:pt x="4371894" y="2966952"/>
                  </a:cubicBezTo>
                  <a:lnTo>
                    <a:pt x="4371894" y="1405023"/>
                  </a:lnTo>
                  <a:cubicBezTo>
                    <a:pt x="4371894" y="1325275"/>
                    <a:pt x="4340238" y="1248847"/>
                    <a:pt x="4283888" y="1192497"/>
                  </a:cubicBezTo>
                  <a:lnTo>
                    <a:pt x="3179478" y="88006"/>
                  </a:lnTo>
                  <a:cubicBezTo>
                    <a:pt x="3123128" y="31656"/>
                    <a:pt x="3046619" y="0"/>
                    <a:pt x="2966952" y="0"/>
                  </a:cubicBezTo>
                  <a:close/>
                </a:path>
              </a:pathLst>
            </a:custGeom>
            <a:noFill/>
            <a:ln w="31750" cap="flat">
              <a:solidFill>
                <a:schemeClr val="tx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1F"/>
                </a:solidFill>
                <a:effectLst/>
                <a:uLnTx/>
                <a:uFillTx/>
                <a:latin typeface="Arial"/>
                <a:ea typeface="+mn-ea"/>
                <a:cs typeface="+mn-cs"/>
              </a:endParaRPr>
            </a:p>
          </p:txBody>
        </p:sp>
      </p:grpSp>
      <p:sp>
        <p:nvSpPr>
          <p:cNvPr id="14" name="Text Placeholder 8">
            <a:extLst>
              <a:ext uri="{FF2B5EF4-FFF2-40B4-BE49-F238E27FC236}">
                <a16:creationId xmlns:a16="http://schemas.microsoft.com/office/drawing/2014/main" id="{58C48EC1-59C2-65D2-5ED2-E9F20075F337}"/>
              </a:ext>
            </a:extLst>
          </p:cNvPr>
          <p:cNvSpPr>
            <a:spLocks noGrp="1"/>
          </p:cNvSpPr>
          <p:nvPr>
            <p:ph type="body" sz="quarter" idx="13"/>
          </p:nvPr>
        </p:nvSpPr>
        <p:spPr>
          <a:xfrm>
            <a:off x="2074292" y="1829351"/>
            <a:ext cx="2774671" cy="2774671"/>
          </a:xfrm>
          <a:prstGeom prst="rect">
            <a:avLst/>
          </a:prstGeom>
        </p:spPr>
        <p:txBody>
          <a:bodyPr anchor="ctr"/>
          <a:lstStyle>
            <a:lvl1pPr marL="0" indent="0" algn="ctr">
              <a:buNone/>
              <a:defRPr sz="3200" b="1" i="0">
                <a:latin typeface="Arial" panose="020B0604020202020204" pitchFamily="34" charset="0"/>
                <a:ea typeface="Inter" panose="02000503000000020004" pitchFamily="2" charset="0"/>
              </a:defRPr>
            </a:lvl1pPr>
          </a:lstStyle>
          <a:p>
            <a:pPr lvl="0"/>
            <a:r>
              <a:rPr lang="en-GB"/>
              <a:t>Click to edit Master text styles</a:t>
            </a:r>
          </a:p>
        </p:txBody>
      </p:sp>
      <p:grpSp>
        <p:nvGrpSpPr>
          <p:cNvPr id="16" name="Group 15">
            <a:extLst>
              <a:ext uri="{FF2B5EF4-FFF2-40B4-BE49-F238E27FC236}">
                <a16:creationId xmlns:a16="http://schemas.microsoft.com/office/drawing/2014/main" id="{5C83E553-9E69-71F5-158D-FD78E5A506E7}"/>
              </a:ext>
              <a:ext uri="{C183D7F6-B498-43B3-948B-1728B52AA6E4}">
                <adec:decorative xmlns:adec="http://schemas.microsoft.com/office/drawing/2017/decorative" val="1"/>
              </a:ext>
            </a:extLst>
          </p:cNvPr>
          <p:cNvGrpSpPr/>
          <p:nvPr/>
        </p:nvGrpSpPr>
        <p:grpSpPr>
          <a:xfrm flipH="1">
            <a:off x="6955387" y="1829351"/>
            <a:ext cx="3498570" cy="3405342"/>
            <a:chOff x="4955742" y="1829351"/>
            <a:chExt cx="3498570" cy="3405342"/>
          </a:xfrm>
        </p:grpSpPr>
        <p:sp>
          <p:nvSpPr>
            <p:cNvPr id="8" name="Graphic 9">
              <a:extLst>
                <a:ext uri="{FF2B5EF4-FFF2-40B4-BE49-F238E27FC236}">
                  <a16:creationId xmlns:a16="http://schemas.microsoft.com/office/drawing/2014/main" id="{EC4F6F51-231D-C785-CF6C-7F1BB23D15AA}"/>
                </a:ext>
              </a:extLst>
            </p:cNvPr>
            <p:cNvSpPr/>
            <p:nvPr/>
          </p:nvSpPr>
          <p:spPr>
            <a:xfrm>
              <a:off x="4955742" y="4904241"/>
              <a:ext cx="330452" cy="330452"/>
            </a:xfrm>
            <a:custGeom>
              <a:avLst/>
              <a:gdLst>
                <a:gd name="connsiteX0" fmla="*/ 2966952 w 4371893"/>
                <a:gd name="connsiteY0" fmla="*/ 0 h 4371893"/>
                <a:gd name="connsiteX1" fmla="*/ 1405023 w 4371893"/>
                <a:gd name="connsiteY1" fmla="*/ 0 h 4371893"/>
                <a:gd name="connsiteX2" fmla="*/ 1192497 w 4371893"/>
                <a:gd name="connsiteY2" fmla="*/ 88006 h 4371893"/>
                <a:gd name="connsiteX3" fmla="*/ 88006 w 4371893"/>
                <a:gd name="connsiteY3" fmla="*/ 1192497 h 4371893"/>
                <a:gd name="connsiteX4" fmla="*/ 0 w 4371893"/>
                <a:gd name="connsiteY4" fmla="*/ 1405023 h 4371893"/>
                <a:gd name="connsiteX5" fmla="*/ 0 w 4371893"/>
                <a:gd name="connsiteY5" fmla="*/ 2966952 h 4371893"/>
                <a:gd name="connsiteX6" fmla="*/ 88006 w 4371893"/>
                <a:gd name="connsiteY6" fmla="*/ 3179478 h 4371893"/>
                <a:gd name="connsiteX7" fmla="*/ 1192416 w 4371893"/>
                <a:gd name="connsiteY7" fmla="*/ 4283888 h 4371893"/>
                <a:gd name="connsiteX8" fmla="*/ 1404942 w 4371893"/>
                <a:gd name="connsiteY8" fmla="*/ 4371894 h 4371893"/>
                <a:gd name="connsiteX9" fmla="*/ 2966871 w 4371893"/>
                <a:gd name="connsiteY9" fmla="*/ 4371894 h 4371893"/>
                <a:gd name="connsiteX10" fmla="*/ 3179397 w 4371893"/>
                <a:gd name="connsiteY10" fmla="*/ 4283888 h 4371893"/>
                <a:gd name="connsiteX11" fmla="*/ 4283888 w 4371893"/>
                <a:gd name="connsiteY11" fmla="*/ 3179478 h 4371893"/>
                <a:gd name="connsiteX12" fmla="*/ 4371894 w 4371893"/>
                <a:gd name="connsiteY12" fmla="*/ 2966952 h 4371893"/>
                <a:gd name="connsiteX13" fmla="*/ 4371894 w 4371893"/>
                <a:gd name="connsiteY13" fmla="*/ 1405023 h 4371893"/>
                <a:gd name="connsiteX14" fmla="*/ 4283888 w 4371893"/>
                <a:gd name="connsiteY14" fmla="*/ 1192497 h 4371893"/>
                <a:gd name="connsiteX15" fmla="*/ 3179478 w 4371893"/>
                <a:gd name="connsiteY15" fmla="*/ 88006 h 4371893"/>
                <a:gd name="connsiteX16" fmla="*/ 2966952 w 4371893"/>
                <a:gd name="connsiteY16" fmla="*/ 0 h 4371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71893" h="4371893">
                  <a:moveTo>
                    <a:pt x="2966952" y="0"/>
                  </a:moveTo>
                  <a:lnTo>
                    <a:pt x="1405023" y="0"/>
                  </a:lnTo>
                  <a:cubicBezTo>
                    <a:pt x="1325275" y="0"/>
                    <a:pt x="1248846" y="31656"/>
                    <a:pt x="1192497" y="88006"/>
                  </a:cubicBezTo>
                  <a:lnTo>
                    <a:pt x="88006" y="1192497"/>
                  </a:lnTo>
                  <a:cubicBezTo>
                    <a:pt x="31656" y="1248847"/>
                    <a:pt x="0" y="1325356"/>
                    <a:pt x="0" y="1405023"/>
                  </a:cubicBezTo>
                  <a:lnTo>
                    <a:pt x="0" y="2966952"/>
                  </a:lnTo>
                  <a:cubicBezTo>
                    <a:pt x="0" y="3046700"/>
                    <a:pt x="31656" y="3123129"/>
                    <a:pt x="88006" y="3179478"/>
                  </a:cubicBezTo>
                  <a:lnTo>
                    <a:pt x="1192416" y="4283888"/>
                  </a:lnTo>
                  <a:cubicBezTo>
                    <a:pt x="1248765" y="4340238"/>
                    <a:pt x="1325275" y="4371894"/>
                    <a:pt x="1404942" y="4371894"/>
                  </a:cubicBezTo>
                  <a:lnTo>
                    <a:pt x="2966871" y="4371894"/>
                  </a:lnTo>
                  <a:cubicBezTo>
                    <a:pt x="3046619" y="4371894"/>
                    <a:pt x="3123047" y="4340238"/>
                    <a:pt x="3179397" y="4283888"/>
                  </a:cubicBezTo>
                  <a:lnTo>
                    <a:pt x="4283888" y="3179478"/>
                  </a:lnTo>
                  <a:cubicBezTo>
                    <a:pt x="4340238" y="3123129"/>
                    <a:pt x="4371894" y="3046619"/>
                    <a:pt x="4371894" y="2966952"/>
                  </a:cubicBezTo>
                  <a:lnTo>
                    <a:pt x="4371894" y="1405023"/>
                  </a:lnTo>
                  <a:cubicBezTo>
                    <a:pt x="4371894" y="1325275"/>
                    <a:pt x="4340238" y="1248847"/>
                    <a:pt x="4283888" y="1192497"/>
                  </a:cubicBezTo>
                  <a:lnTo>
                    <a:pt x="3179478" y="88006"/>
                  </a:lnTo>
                  <a:cubicBezTo>
                    <a:pt x="3123128" y="31656"/>
                    <a:pt x="3046619" y="0"/>
                    <a:pt x="2966952" y="0"/>
                  </a:cubicBezTo>
                  <a:close/>
                </a:path>
              </a:pathLst>
            </a:custGeom>
            <a:noFill/>
            <a:ln w="31750" cap="flat">
              <a:solidFill>
                <a:schemeClr val="tx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1F"/>
                </a:solidFill>
                <a:effectLst/>
                <a:uLnTx/>
                <a:uFillTx/>
                <a:latin typeface="Arial"/>
                <a:ea typeface="+mn-ea"/>
                <a:cs typeface="+mn-cs"/>
              </a:endParaRPr>
            </a:p>
          </p:txBody>
        </p:sp>
        <p:sp>
          <p:nvSpPr>
            <p:cNvPr id="9" name="Graphic 9">
              <a:extLst>
                <a:ext uri="{FF2B5EF4-FFF2-40B4-BE49-F238E27FC236}">
                  <a16:creationId xmlns:a16="http://schemas.microsoft.com/office/drawing/2014/main" id="{ED54EE56-797C-31D8-1E57-7EEE27257892}"/>
                </a:ext>
              </a:extLst>
            </p:cNvPr>
            <p:cNvSpPr/>
            <p:nvPr/>
          </p:nvSpPr>
          <p:spPr>
            <a:xfrm>
              <a:off x="5317691" y="4253365"/>
              <a:ext cx="625727" cy="625727"/>
            </a:xfrm>
            <a:custGeom>
              <a:avLst/>
              <a:gdLst>
                <a:gd name="connsiteX0" fmla="*/ 2966952 w 4371893"/>
                <a:gd name="connsiteY0" fmla="*/ 0 h 4371893"/>
                <a:gd name="connsiteX1" fmla="*/ 1405023 w 4371893"/>
                <a:gd name="connsiteY1" fmla="*/ 0 h 4371893"/>
                <a:gd name="connsiteX2" fmla="*/ 1192497 w 4371893"/>
                <a:gd name="connsiteY2" fmla="*/ 88006 h 4371893"/>
                <a:gd name="connsiteX3" fmla="*/ 88006 w 4371893"/>
                <a:gd name="connsiteY3" fmla="*/ 1192497 h 4371893"/>
                <a:gd name="connsiteX4" fmla="*/ 0 w 4371893"/>
                <a:gd name="connsiteY4" fmla="*/ 1405023 h 4371893"/>
                <a:gd name="connsiteX5" fmla="*/ 0 w 4371893"/>
                <a:gd name="connsiteY5" fmla="*/ 2966952 h 4371893"/>
                <a:gd name="connsiteX6" fmla="*/ 88006 w 4371893"/>
                <a:gd name="connsiteY6" fmla="*/ 3179478 h 4371893"/>
                <a:gd name="connsiteX7" fmla="*/ 1192416 w 4371893"/>
                <a:gd name="connsiteY7" fmla="*/ 4283888 h 4371893"/>
                <a:gd name="connsiteX8" fmla="*/ 1404942 w 4371893"/>
                <a:gd name="connsiteY8" fmla="*/ 4371894 h 4371893"/>
                <a:gd name="connsiteX9" fmla="*/ 2966871 w 4371893"/>
                <a:gd name="connsiteY9" fmla="*/ 4371894 h 4371893"/>
                <a:gd name="connsiteX10" fmla="*/ 3179397 w 4371893"/>
                <a:gd name="connsiteY10" fmla="*/ 4283888 h 4371893"/>
                <a:gd name="connsiteX11" fmla="*/ 4283888 w 4371893"/>
                <a:gd name="connsiteY11" fmla="*/ 3179478 h 4371893"/>
                <a:gd name="connsiteX12" fmla="*/ 4371894 w 4371893"/>
                <a:gd name="connsiteY12" fmla="*/ 2966952 h 4371893"/>
                <a:gd name="connsiteX13" fmla="*/ 4371894 w 4371893"/>
                <a:gd name="connsiteY13" fmla="*/ 1405023 h 4371893"/>
                <a:gd name="connsiteX14" fmla="*/ 4283888 w 4371893"/>
                <a:gd name="connsiteY14" fmla="*/ 1192497 h 4371893"/>
                <a:gd name="connsiteX15" fmla="*/ 3179478 w 4371893"/>
                <a:gd name="connsiteY15" fmla="*/ 88006 h 4371893"/>
                <a:gd name="connsiteX16" fmla="*/ 2966952 w 4371893"/>
                <a:gd name="connsiteY16" fmla="*/ 0 h 4371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71893" h="4371893">
                  <a:moveTo>
                    <a:pt x="2966952" y="0"/>
                  </a:moveTo>
                  <a:lnTo>
                    <a:pt x="1405023" y="0"/>
                  </a:lnTo>
                  <a:cubicBezTo>
                    <a:pt x="1325275" y="0"/>
                    <a:pt x="1248846" y="31656"/>
                    <a:pt x="1192497" y="88006"/>
                  </a:cubicBezTo>
                  <a:lnTo>
                    <a:pt x="88006" y="1192497"/>
                  </a:lnTo>
                  <a:cubicBezTo>
                    <a:pt x="31656" y="1248847"/>
                    <a:pt x="0" y="1325356"/>
                    <a:pt x="0" y="1405023"/>
                  </a:cubicBezTo>
                  <a:lnTo>
                    <a:pt x="0" y="2966952"/>
                  </a:lnTo>
                  <a:cubicBezTo>
                    <a:pt x="0" y="3046700"/>
                    <a:pt x="31656" y="3123129"/>
                    <a:pt x="88006" y="3179478"/>
                  </a:cubicBezTo>
                  <a:lnTo>
                    <a:pt x="1192416" y="4283888"/>
                  </a:lnTo>
                  <a:cubicBezTo>
                    <a:pt x="1248765" y="4340238"/>
                    <a:pt x="1325275" y="4371894"/>
                    <a:pt x="1404942" y="4371894"/>
                  </a:cubicBezTo>
                  <a:lnTo>
                    <a:pt x="2966871" y="4371894"/>
                  </a:lnTo>
                  <a:cubicBezTo>
                    <a:pt x="3046619" y="4371894"/>
                    <a:pt x="3123047" y="4340238"/>
                    <a:pt x="3179397" y="4283888"/>
                  </a:cubicBezTo>
                  <a:lnTo>
                    <a:pt x="4283888" y="3179478"/>
                  </a:lnTo>
                  <a:cubicBezTo>
                    <a:pt x="4340238" y="3123129"/>
                    <a:pt x="4371894" y="3046619"/>
                    <a:pt x="4371894" y="2966952"/>
                  </a:cubicBezTo>
                  <a:lnTo>
                    <a:pt x="4371894" y="1405023"/>
                  </a:lnTo>
                  <a:cubicBezTo>
                    <a:pt x="4371894" y="1325275"/>
                    <a:pt x="4340238" y="1248847"/>
                    <a:pt x="4283888" y="1192497"/>
                  </a:cubicBezTo>
                  <a:lnTo>
                    <a:pt x="3179478" y="88006"/>
                  </a:lnTo>
                  <a:cubicBezTo>
                    <a:pt x="3123128" y="31656"/>
                    <a:pt x="3046619" y="0"/>
                    <a:pt x="2966952" y="0"/>
                  </a:cubicBezTo>
                  <a:close/>
                </a:path>
              </a:pathLst>
            </a:custGeom>
            <a:noFill/>
            <a:ln w="31750" cap="flat">
              <a:solidFill>
                <a:schemeClr val="tx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1F"/>
                </a:solidFill>
                <a:effectLst/>
                <a:uLnTx/>
                <a:uFillTx/>
                <a:latin typeface="Arial"/>
                <a:ea typeface="+mn-ea"/>
                <a:cs typeface="+mn-cs"/>
              </a:endParaRPr>
            </a:p>
          </p:txBody>
        </p:sp>
        <p:sp>
          <p:nvSpPr>
            <p:cNvPr id="10" name="Graphic 9">
              <a:extLst>
                <a:ext uri="{FF2B5EF4-FFF2-40B4-BE49-F238E27FC236}">
                  <a16:creationId xmlns:a16="http://schemas.microsoft.com/office/drawing/2014/main" id="{2D29ACC2-B429-10F7-8267-F16947C0006F}"/>
                </a:ext>
              </a:extLst>
            </p:cNvPr>
            <p:cNvSpPr/>
            <p:nvPr/>
          </p:nvSpPr>
          <p:spPr>
            <a:xfrm>
              <a:off x="5679641" y="1829351"/>
              <a:ext cx="2774671" cy="2774671"/>
            </a:xfrm>
            <a:custGeom>
              <a:avLst/>
              <a:gdLst>
                <a:gd name="connsiteX0" fmla="*/ 2966952 w 4371893"/>
                <a:gd name="connsiteY0" fmla="*/ 0 h 4371893"/>
                <a:gd name="connsiteX1" fmla="*/ 1405023 w 4371893"/>
                <a:gd name="connsiteY1" fmla="*/ 0 h 4371893"/>
                <a:gd name="connsiteX2" fmla="*/ 1192497 w 4371893"/>
                <a:gd name="connsiteY2" fmla="*/ 88006 h 4371893"/>
                <a:gd name="connsiteX3" fmla="*/ 88006 w 4371893"/>
                <a:gd name="connsiteY3" fmla="*/ 1192497 h 4371893"/>
                <a:gd name="connsiteX4" fmla="*/ 0 w 4371893"/>
                <a:gd name="connsiteY4" fmla="*/ 1405023 h 4371893"/>
                <a:gd name="connsiteX5" fmla="*/ 0 w 4371893"/>
                <a:gd name="connsiteY5" fmla="*/ 2966952 h 4371893"/>
                <a:gd name="connsiteX6" fmla="*/ 88006 w 4371893"/>
                <a:gd name="connsiteY6" fmla="*/ 3179478 h 4371893"/>
                <a:gd name="connsiteX7" fmla="*/ 1192416 w 4371893"/>
                <a:gd name="connsiteY7" fmla="*/ 4283888 h 4371893"/>
                <a:gd name="connsiteX8" fmla="*/ 1404942 w 4371893"/>
                <a:gd name="connsiteY8" fmla="*/ 4371894 h 4371893"/>
                <a:gd name="connsiteX9" fmla="*/ 2966871 w 4371893"/>
                <a:gd name="connsiteY9" fmla="*/ 4371894 h 4371893"/>
                <a:gd name="connsiteX10" fmla="*/ 3179397 w 4371893"/>
                <a:gd name="connsiteY10" fmla="*/ 4283888 h 4371893"/>
                <a:gd name="connsiteX11" fmla="*/ 4283888 w 4371893"/>
                <a:gd name="connsiteY11" fmla="*/ 3179478 h 4371893"/>
                <a:gd name="connsiteX12" fmla="*/ 4371894 w 4371893"/>
                <a:gd name="connsiteY12" fmla="*/ 2966952 h 4371893"/>
                <a:gd name="connsiteX13" fmla="*/ 4371894 w 4371893"/>
                <a:gd name="connsiteY13" fmla="*/ 1405023 h 4371893"/>
                <a:gd name="connsiteX14" fmla="*/ 4283888 w 4371893"/>
                <a:gd name="connsiteY14" fmla="*/ 1192497 h 4371893"/>
                <a:gd name="connsiteX15" fmla="*/ 3179478 w 4371893"/>
                <a:gd name="connsiteY15" fmla="*/ 88006 h 4371893"/>
                <a:gd name="connsiteX16" fmla="*/ 2966952 w 4371893"/>
                <a:gd name="connsiteY16" fmla="*/ 0 h 4371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71893" h="4371893">
                  <a:moveTo>
                    <a:pt x="2966952" y="0"/>
                  </a:moveTo>
                  <a:lnTo>
                    <a:pt x="1405023" y="0"/>
                  </a:lnTo>
                  <a:cubicBezTo>
                    <a:pt x="1325275" y="0"/>
                    <a:pt x="1248846" y="31656"/>
                    <a:pt x="1192497" y="88006"/>
                  </a:cubicBezTo>
                  <a:lnTo>
                    <a:pt x="88006" y="1192497"/>
                  </a:lnTo>
                  <a:cubicBezTo>
                    <a:pt x="31656" y="1248847"/>
                    <a:pt x="0" y="1325356"/>
                    <a:pt x="0" y="1405023"/>
                  </a:cubicBezTo>
                  <a:lnTo>
                    <a:pt x="0" y="2966952"/>
                  </a:lnTo>
                  <a:cubicBezTo>
                    <a:pt x="0" y="3046700"/>
                    <a:pt x="31656" y="3123129"/>
                    <a:pt x="88006" y="3179478"/>
                  </a:cubicBezTo>
                  <a:lnTo>
                    <a:pt x="1192416" y="4283888"/>
                  </a:lnTo>
                  <a:cubicBezTo>
                    <a:pt x="1248765" y="4340238"/>
                    <a:pt x="1325275" y="4371894"/>
                    <a:pt x="1404942" y="4371894"/>
                  </a:cubicBezTo>
                  <a:lnTo>
                    <a:pt x="2966871" y="4371894"/>
                  </a:lnTo>
                  <a:cubicBezTo>
                    <a:pt x="3046619" y="4371894"/>
                    <a:pt x="3123047" y="4340238"/>
                    <a:pt x="3179397" y="4283888"/>
                  </a:cubicBezTo>
                  <a:lnTo>
                    <a:pt x="4283888" y="3179478"/>
                  </a:lnTo>
                  <a:cubicBezTo>
                    <a:pt x="4340238" y="3123129"/>
                    <a:pt x="4371894" y="3046619"/>
                    <a:pt x="4371894" y="2966952"/>
                  </a:cubicBezTo>
                  <a:lnTo>
                    <a:pt x="4371894" y="1405023"/>
                  </a:lnTo>
                  <a:cubicBezTo>
                    <a:pt x="4371894" y="1325275"/>
                    <a:pt x="4340238" y="1248847"/>
                    <a:pt x="4283888" y="1192497"/>
                  </a:cubicBezTo>
                  <a:lnTo>
                    <a:pt x="3179478" y="88006"/>
                  </a:lnTo>
                  <a:cubicBezTo>
                    <a:pt x="3123128" y="31656"/>
                    <a:pt x="3046619" y="0"/>
                    <a:pt x="2966952" y="0"/>
                  </a:cubicBezTo>
                  <a:close/>
                </a:path>
              </a:pathLst>
            </a:custGeom>
            <a:noFill/>
            <a:ln w="31750" cap="flat">
              <a:solidFill>
                <a:schemeClr val="tx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1F"/>
                </a:solidFill>
                <a:effectLst/>
                <a:uLnTx/>
                <a:uFillTx/>
                <a:latin typeface="Arial"/>
                <a:ea typeface="+mn-ea"/>
                <a:cs typeface="+mn-cs"/>
              </a:endParaRPr>
            </a:p>
          </p:txBody>
        </p:sp>
      </p:grpSp>
      <p:sp>
        <p:nvSpPr>
          <p:cNvPr id="15" name="Text Placeholder 8">
            <a:extLst>
              <a:ext uri="{FF2B5EF4-FFF2-40B4-BE49-F238E27FC236}">
                <a16:creationId xmlns:a16="http://schemas.microsoft.com/office/drawing/2014/main" id="{B071E5FB-8E6A-E431-6CBE-45E0D7139AB5}"/>
              </a:ext>
            </a:extLst>
          </p:cNvPr>
          <p:cNvSpPr>
            <a:spLocks noGrp="1"/>
          </p:cNvSpPr>
          <p:nvPr>
            <p:ph type="body" sz="quarter" idx="14"/>
          </p:nvPr>
        </p:nvSpPr>
        <p:spPr>
          <a:xfrm>
            <a:off x="6927149" y="1829351"/>
            <a:ext cx="2774671" cy="2774671"/>
          </a:xfrm>
          <a:prstGeom prst="rect">
            <a:avLst/>
          </a:prstGeom>
        </p:spPr>
        <p:txBody>
          <a:bodyPr anchor="ctr"/>
          <a:lstStyle>
            <a:lvl1pPr marL="0" indent="0" algn="ctr">
              <a:buNone/>
              <a:defRPr sz="3200" b="1" i="0">
                <a:latin typeface="Arial" panose="020B0604020202020204" pitchFamily="34" charset="0"/>
                <a:ea typeface="Inter" panose="02000503000000020004" pitchFamily="2" charset="0"/>
              </a:defRPr>
            </a:lvl1pPr>
          </a:lstStyle>
          <a:p>
            <a:pPr lvl="0"/>
            <a:r>
              <a:rPr lang="en-GB"/>
              <a:t>Click to edit Master text styles</a:t>
            </a:r>
          </a:p>
        </p:txBody>
      </p:sp>
      <p:pic>
        <p:nvPicPr>
          <p:cNvPr id="17" name="Image">
            <a:extLst>
              <a:ext uri="{FF2B5EF4-FFF2-40B4-BE49-F238E27FC236}">
                <a16:creationId xmlns:a16="http://schemas.microsoft.com/office/drawing/2014/main" id="{16B52CA2-1373-4C37-6C71-ACE50777115F}"/>
              </a:ext>
              <a:ext uri="{C183D7F6-B498-43B3-948B-1728B52AA6E4}">
                <adec:decorative xmlns:adec="http://schemas.microsoft.com/office/drawing/2017/decorative" val="1"/>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723137" y="-1"/>
            <a:ext cx="3468863" cy="2538052"/>
          </a:xfrm>
          <a:prstGeom prst="rect">
            <a:avLst/>
          </a:prstGeom>
          <a:ln w="12700">
            <a:miter lim="400000"/>
          </a:ln>
        </p:spPr>
      </p:pic>
      <p:sp>
        <p:nvSpPr>
          <p:cNvPr id="5" name="Slide Number Placeholder 5">
            <a:extLst>
              <a:ext uri="{FF2B5EF4-FFF2-40B4-BE49-F238E27FC236}">
                <a16:creationId xmlns:a16="http://schemas.microsoft.com/office/drawing/2014/main" id="{376B730C-EB14-6F18-572C-D9E41C31A70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ph type="sldNum" sz="quarter" idx="12"/>
          </p:nvPr>
        </p:nvSpPr>
        <p:spPr>
          <a:xfrm>
            <a:off x="11353800" y="6347641"/>
            <a:ext cx="455023" cy="365125"/>
          </a:xfrm>
        </p:spPr>
        <p:txBody>
          <a:bodyPr/>
          <a:lstStyle>
            <a:lvl1pPr>
              <a:defRPr b="1" i="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3" name="Footer Placeholder 4">
            <a:extLst>
              <a:ext uri="{FF2B5EF4-FFF2-40B4-BE49-F238E27FC236}">
                <a16:creationId xmlns:a16="http://schemas.microsoft.com/office/drawing/2014/main" id="{5EF3C3CA-78DB-E0FF-D0A1-F713214B5253}"/>
              </a:ext>
              <a:ext uri="{C183D7F6-B498-43B3-948B-1728B52AA6E4}">
                <adec:decorative xmlns:adec="http://schemas.microsoft.com/office/drawing/2017/decorative" val="1"/>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spTree>
    <p:extLst>
      <p:ext uri="{BB962C8B-B14F-4D97-AF65-F5344CB8AC3E}">
        <p14:creationId xmlns:p14="http://schemas.microsoft.com/office/powerpoint/2010/main" val="2371327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Student facing - Write-on">
    <p:bg>
      <p:bgPr>
        <a:solidFill>
          <a:srgbClr val="FFFFFF"/>
        </a:solidFill>
        <a:effectLst/>
      </p:bgPr>
    </p:bg>
    <p:spTree>
      <p:nvGrpSpPr>
        <p:cNvPr id="1" name=""/>
        <p:cNvGrpSpPr/>
        <p:nvPr/>
      </p:nvGrpSpPr>
      <p:grpSpPr>
        <a:xfrm>
          <a:off x="0" y="0"/>
          <a:ext cx="0" cy="0"/>
          <a:chOff x="0" y="0"/>
          <a:chExt cx="0" cy="0"/>
        </a:xfrm>
      </p:grpSpPr>
      <p:pic>
        <p:nvPicPr>
          <p:cNvPr id="8" name="Image">
            <a:extLst>
              <a:ext uri="{FF2B5EF4-FFF2-40B4-BE49-F238E27FC236}">
                <a16:creationId xmlns:a16="http://schemas.microsoft.com/office/drawing/2014/main" id="{2A04AA70-2B8E-F872-0605-EFA5311619F1}"/>
              </a:ext>
              <a:ext uri="{C183D7F6-B498-43B3-948B-1728B52AA6E4}">
                <adec:decorative xmlns:adec="http://schemas.microsoft.com/office/drawing/2017/decorative" val="1"/>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723137" y="-1"/>
            <a:ext cx="3468863" cy="2538052"/>
          </a:xfrm>
          <a:prstGeom prst="rect">
            <a:avLst/>
          </a:prstGeom>
          <a:ln w="12700">
            <a:miter lim="400000"/>
          </a:ln>
        </p:spPr>
      </p:pic>
      <p:pic>
        <p:nvPicPr>
          <p:cNvPr id="7" name="Image">
            <a:extLst>
              <a:ext uri="{FF2B5EF4-FFF2-40B4-BE49-F238E27FC236}">
                <a16:creationId xmlns:a16="http://schemas.microsoft.com/office/drawing/2014/main" id="{68590B6C-2ADF-3E3C-9C85-91101786676E}"/>
              </a:ext>
              <a:ext uri="{C183D7F6-B498-43B3-948B-1728B52AA6E4}">
                <adec:decorative xmlns:adec="http://schemas.microsoft.com/office/drawing/2017/decorative" val="1"/>
              </a:ext>
            </a:extLst>
          </p:cNvPr>
          <p:cNvPicPr>
            <a:picLocks noChangeAspect="1"/>
          </p:cNvPicPr>
          <p:nvPr/>
        </p:nvPicPr>
        <p:blipFill>
          <a:blip r:embed="rId3" cstate="print">
            <a:clrChange>
              <a:clrFrom>
                <a:srgbClr val="AA18FF"/>
              </a:clrFrom>
              <a:clrTo>
                <a:srgbClr val="AA18FF">
                  <a:alpha val="0"/>
                </a:srgbClr>
              </a:clrTo>
            </a:clrChange>
            <a:duotone>
              <a:prstClr val="black"/>
              <a:schemeClr val="tx2">
                <a:tint val="45000"/>
                <a:satMod val="400000"/>
              </a:schemeClr>
            </a:duotone>
            <a:extLst>
              <a:ext uri="{BEBA8EAE-BF5A-486C-A8C5-ECC9F3942E4B}">
                <a14:imgProps xmlns:a14="http://schemas.microsoft.com/office/drawing/2010/main">
                  <a14:imgLayer r:embed="rId4">
                    <a14:imgEffect>
                      <a14:artisticPhotocopy/>
                    </a14:imgEffect>
                  </a14:imgLayer>
                </a14:imgProps>
              </a:ext>
              <a:ext uri="{28A0092B-C50C-407E-A947-70E740481C1C}">
                <a14:useLocalDpi xmlns:a14="http://schemas.microsoft.com/office/drawing/2010/main"/>
              </a:ext>
            </a:extLst>
          </a:blip>
          <a:stretch>
            <a:fillRect/>
          </a:stretch>
        </p:blipFill>
        <p:spPr>
          <a:xfrm>
            <a:off x="368865" y="283949"/>
            <a:ext cx="752405" cy="752903"/>
          </a:xfrm>
          <a:prstGeom prst="rect">
            <a:avLst/>
          </a:prstGeom>
        </p:spPr>
      </p:pic>
      <p:sp>
        <p:nvSpPr>
          <p:cNvPr id="3" name="Title 1">
            <a:extLst>
              <a:ext uri="{FF2B5EF4-FFF2-40B4-BE49-F238E27FC236}">
                <a16:creationId xmlns:a16="http://schemas.microsoft.com/office/drawing/2014/main" id="{273F7BA1-4084-A4F6-B67D-87DE0F236C26}"/>
              </a:ext>
            </a:extLst>
          </p:cNvPr>
          <p:cNvSpPr>
            <a:spLocks noGrp="1"/>
          </p:cNvSpPr>
          <p:nvPr>
            <p:ph type="title"/>
          </p:nvPr>
        </p:nvSpPr>
        <p:spPr>
          <a:xfrm>
            <a:off x="609600" y="365126"/>
            <a:ext cx="10744200" cy="723446"/>
          </a:xfrm>
          <a:prstGeom prst="rect">
            <a:avLst/>
          </a:prstGeom>
        </p:spPr>
        <p:txBody>
          <a:bodyPr/>
          <a:lstStyle>
            <a:lvl1pPr algn="ctr">
              <a:defRPr/>
            </a:lvl1pPr>
          </a:lstStyle>
          <a:p>
            <a:r>
              <a:rPr lang="en-GB"/>
              <a:t>Click to edit Master title style</a:t>
            </a:r>
            <a:endParaRPr lang="en-US"/>
          </a:p>
        </p:txBody>
      </p:sp>
      <p:sp>
        <p:nvSpPr>
          <p:cNvPr id="4" name="Slide Number Placeholder 5">
            <a:extLst>
              <a:ext uri="{FF2B5EF4-FFF2-40B4-BE49-F238E27FC236}">
                <a16:creationId xmlns:a16="http://schemas.microsoft.com/office/drawing/2014/main" id="{78E30469-EE06-7847-3CB7-C3902886B4C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ph type="sldNum" sz="quarter" idx="12"/>
          </p:nvPr>
        </p:nvSpPr>
        <p:spPr>
          <a:xfrm>
            <a:off x="11353800" y="6347641"/>
            <a:ext cx="455023" cy="365125"/>
          </a:xfrm>
        </p:spPr>
        <p:txBody>
          <a:bodyPr/>
          <a:lstStyle>
            <a:lvl1pPr>
              <a:defRPr b="1" i="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2" name="Footer Placeholder 4">
            <a:extLst>
              <a:ext uri="{FF2B5EF4-FFF2-40B4-BE49-F238E27FC236}">
                <a16:creationId xmlns:a16="http://schemas.microsoft.com/office/drawing/2014/main" id="{C80A0503-81FF-A77E-AAD8-B5662A3A23FF}"/>
              </a:ext>
              <a:ext uri="{C183D7F6-B498-43B3-948B-1728B52AA6E4}">
                <adec:decorative xmlns:adec="http://schemas.microsoft.com/office/drawing/2017/decorative" val="1"/>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spTree>
    <p:extLst>
      <p:ext uri="{BB962C8B-B14F-4D97-AF65-F5344CB8AC3E}">
        <p14:creationId xmlns:p14="http://schemas.microsoft.com/office/powerpoint/2010/main" val="34004647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1_Write-on">
    <p:bg>
      <p:bgPr>
        <a:solidFill>
          <a:srgbClr val="FFFFFF"/>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C9F23A9-FB89-3198-20A5-6EF3CDC0AD4F}"/>
              </a:ext>
              <a:ext uri="{C183D7F6-B498-43B3-948B-1728B52AA6E4}">
                <adec:decorative xmlns:adec="http://schemas.microsoft.com/office/drawing/2017/decorative" val="1"/>
              </a:ext>
            </a:extLst>
          </p:cNvPr>
          <p:cNvPicPr>
            <a:picLocks noChangeAspect="1"/>
          </p:cNvPicPr>
          <p:nvPr userDrawn="1"/>
        </p:nvPicPr>
        <p:blipFill rotWithShape="1">
          <a:blip r:embed="rId2">
            <a:alphaModFix amt="65000"/>
            <a:extLst>
              <a:ext uri="{28A0092B-C50C-407E-A947-70E740481C1C}">
                <a14:useLocalDpi xmlns:a14="http://schemas.microsoft.com/office/drawing/2010/main" val="0"/>
              </a:ext>
            </a:extLst>
          </a:blip>
          <a:srcRect r="4990" b="28810"/>
          <a:stretch/>
        </p:blipFill>
        <p:spPr>
          <a:xfrm>
            <a:off x="-8054" y="-1"/>
            <a:ext cx="12203655" cy="6858002"/>
          </a:xfrm>
          <a:prstGeom prst="snip1Rect">
            <a:avLst>
              <a:gd name="adj" fmla="val 0"/>
            </a:avLst>
          </a:prstGeom>
          <a:ln>
            <a:noFill/>
          </a:ln>
        </p:spPr>
      </p:pic>
      <p:pic>
        <p:nvPicPr>
          <p:cNvPr id="8" name="Image">
            <a:extLst>
              <a:ext uri="{FF2B5EF4-FFF2-40B4-BE49-F238E27FC236}">
                <a16:creationId xmlns:a16="http://schemas.microsoft.com/office/drawing/2014/main" id="{2A04AA70-2B8E-F872-0605-EFA5311619F1}"/>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8723137" y="-1"/>
            <a:ext cx="3468863" cy="2538052"/>
          </a:xfrm>
          <a:prstGeom prst="rect">
            <a:avLst/>
          </a:prstGeom>
          <a:ln w="12700">
            <a:miter lim="400000"/>
          </a:ln>
        </p:spPr>
      </p:pic>
      <p:pic>
        <p:nvPicPr>
          <p:cNvPr id="7" name="Image">
            <a:extLst>
              <a:ext uri="{FF2B5EF4-FFF2-40B4-BE49-F238E27FC236}">
                <a16:creationId xmlns:a16="http://schemas.microsoft.com/office/drawing/2014/main" id="{68590B6C-2ADF-3E3C-9C85-91101786676E}"/>
              </a:ext>
              <a:ext uri="{C183D7F6-B498-43B3-948B-1728B52AA6E4}">
                <adec:decorative xmlns:adec="http://schemas.microsoft.com/office/drawing/2017/decorative" val="1"/>
              </a:ext>
            </a:extLst>
          </p:cNvPr>
          <p:cNvPicPr>
            <a:picLocks noChangeAspect="1"/>
          </p:cNvPicPr>
          <p:nvPr/>
        </p:nvPicPr>
        <p:blipFill>
          <a:blip r:embed="rId4" cstate="print">
            <a:clrChange>
              <a:clrFrom>
                <a:srgbClr val="AA18FF"/>
              </a:clrFrom>
              <a:clrTo>
                <a:srgbClr val="AA18FF">
                  <a:alpha val="0"/>
                </a:srgbClr>
              </a:clrTo>
            </a:clrChange>
            <a:duotone>
              <a:prstClr val="black"/>
              <a:schemeClr val="tx2">
                <a:tint val="45000"/>
                <a:satMod val="400000"/>
              </a:schemeClr>
            </a:duotone>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a:ext>
            </a:extLst>
          </a:blip>
          <a:stretch>
            <a:fillRect/>
          </a:stretch>
        </p:blipFill>
        <p:spPr>
          <a:xfrm>
            <a:off x="368865" y="283949"/>
            <a:ext cx="752405" cy="752903"/>
          </a:xfrm>
          <a:prstGeom prst="rect">
            <a:avLst/>
          </a:prstGeom>
        </p:spPr>
      </p:pic>
      <p:sp>
        <p:nvSpPr>
          <p:cNvPr id="4" name="Slide Number Placeholder 5">
            <a:extLst>
              <a:ext uri="{FF2B5EF4-FFF2-40B4-BE49-F238E27FC236}">
                <a16:creationId xmlns:a16="http://schemas.microsoft.com/office/drawing/2014/main" id="{78E30469-EE06-7847-3CB7-C3902886B4C7}"/>
              </a:ext>
              <a:ext uri="{C183D7F6-B498-43B3-948B-1728B52AA6E4}">
                <adec:decorative xmlns:adec="http://schemas.microsoft.com/office/drawing/2017/decorative" val="1"/>
              </a:ext>
            </a:extLst>
          </p:cNvPr>
          <p:cNvSpPr>
            <a:spLocks noGrp="1"/>
          </p:cNvSpPr>
          <p:nvPr>
            <p:ph type="sldNum" sz="quarter" idx="12"/>
          </p:nvPr>
        </p:nvSpPr>
        <p:spPr>
          <a:xfrm>
            <a:off x="11353800" y="6347641"/>
            <a:ext cx="455023" cy="365125"/>
          </a:xfrm>
        </p:spPr>
        <p:txBody>
          <a:bodyPr/>
          <a:lstStyle>
            <a:lvl1pPr>
              <a:defRPr b="1" i="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2" name="Footer Placeholder 4">
            <a:extLst>
              <a:ext uri="{FF2B5EF4-FFF2-40B4-BE49-F238E27FC236}">
                <a16:creationId xmlns:a16="http://schemas.microsoft.com/office/drawing/2014/main" id="{C80A0503-81FF-A77E-AAD8-B5662A3A23FF}"/>
              </a:ext>
              <a:ext uri="{C183D7F6-B498-43B3-948B-1728B52AA6E4}">
                <adec:decorative xmlns:adec="http://schemas.microsoft.com/office/drawing/2017/decorative" val="1"/>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spTree>
    <p:extLst>
      <p:ext uri="{BB962C8B-B14F-4D97-AF65-F5344CB8AC3E}">
        <p14:creationId xmlns:p14="http://schemas.microsoft.com/office/powerpoint/2010/main" val="777478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LALF &amp; BOTMFT split">
    <p:bg>
      <p:bgPr>
        <a:solidFill>
          <a:srgbClr val="FFFFFF"/>
        </a:solidFill>
        <a:effectLst/>
      </p:bgPr>
    </p:bg>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2B6A0935-1143-09A0-A187-4AD8BB6A6897}"/>
              </a:ext>
            </a:extLst>
          </p:cNvPr>
          <p:cNvSpPr>
            <a:spLocks noGrp="1"/>
          </p:cNvSpPr>
          <p:nvPr>
            <p:ph idx="15"/>
          </p:nvPr>
        </p:nvSpPr>
        <p:spPr>
          <a:xfrm>
            <a:off x="5590800" y="1379463"/>
            <a:ext cx="4572001" cy="4643587"/>
          </a:xfrm>
          <a:prstGeom prst="rect">
            <a:avLst/>
          </a:prstGeom>
        </p:spPr>
        <p:txBody>
          <a:bodyPr>
            <a:normAutofit/>
          </a:bodyPr>
          <a:lstStyle>
            <a:lvl1pPr marL="233363" indent="-233363">
              <a:lnSpc>
                <a:spcPct val="90000"/>
              </a:lnSpc>
              <a:spcBef>
                <a:spcPts val="0"/>
              </a:spcBef>
              <a:spcAft>
                <a:spcPts val="300"/>
              </a:spcAft>
              <a:buFont typeface="Arial" panose="020B0604020202020204" pitchFamily="34" charset="0"/>
              <a:buChar char="•"/>
              <a:tabLst/>
              <a:defRPr sz="1800" b="0" i="0">
                <a:latin typeface="+mn-lt"/>
              </a:defRPr>
            </a:lvl1pPr>
            <a:lvl2pPr marL="468000" indent="-227013">
              <a:lnSpc>
                <a:spcPct val="90000"/>
              </a:lnSpc>
              <a:spcBef>
                <a:spcPts val="0"/>
              </a:spcBef>
              <a:spcAft>
                <a:spcPts val="300"/>
              </a:spcAft>
              <a:buFont typeface="Arial" panose="020B0604020202020204" pitchFamily="34" charset="0"/>
              <a:buChar char="•"/>
              <a:tabLst/>
              <a:defRPr sz="1800" b="0" i="0">
                <a:solidFill>
                  <a:schemeClr val="tx1"/>
                </a:solidFill>
                <a:latin typeface="+mn-lt"/>
              </a:defRPr>
            </a:lvl2pPr>
            <a:lvl3pPr marL="720000" indent="-234000">
              <a:lnSpc>
                <a:spcPct val="90000"/>
              </a:lnSpc>
              <a:spcBef>
                <a:spcPts val="0"/>
              </a:spcBef>
              <a:spcAft>
                <a:spcPts val="300"/>
              </a:spcAft>
              <a:buFont typeface="Arial" panose="020B0604020202020204" pitchFamily="34" charset="0"/>
              <a:buChar char="•"/>
              <a:defRPr sz="1800"/>
            </a:lvl3pPr>
            <a:lvl4pPr marL="1714500" indent="-342900">
              <a:buFont typeface="+mj-lt"/>
              <a:buAutoNum type="arabicPeriod"/>
              <a:defRPr sz="1400"/>
            </a:lvl4pPr>
            <a:lvl5pPr marL="2171700" indent="-342900">
              <a:buFont typeface="+mj-lt"/>
              <a:buAutoNum type="arabicPeriod"/>
              <a:defRPr sz="1400"/>
            </a:lvl5pPr>
          </a:lstStyle>
          <a:p>
            <a:pPr lvl="0"/>
            <a:r>
              <a:rPr lang="en-US"/>
              <a:t>Click to edit Master text styles</a:t>
            </a:r>
          </a:p>
          <a:p>
            <a:pPr lvl="1"/>
            <a:r>
              <a:rPr lang="en-US"/>
              <a:t>Second level</a:t>
            </a:r>
          </a:p>
          <a:p>
            <a:pPr lvl="2"/>
            <a:r>
              <a:rPr lang="en-US"/>
              <a:t>Third level</a:t>
            </a:r>
          </a:p>
        </p:txBody>
      </p:sp>
      <p:sp>
        <p:nvSpPr>
          <p:cNvPr id="3" name="Content Placeholder 2">
            <a:extLst>
              <a:ext uri="{FF2B5EF4-FFF2-40B4-BE49-F238E27FC236}">
                <a16:creationId xmlns:a16="http://schemas.microsoft.com/office/drawing/2014/main" id="{E640702E-06BF-8460-9C15-91CFA381D952}"/>
              </a:ext>
            </a:extLst>
          </p:cNvPr>
          <p:cNvSpPr>
            <a:spLocks noGrp="1"/>
          </p:cNvSpPr>
          <p:nvPr>
            <p:ph idx="1"/>
          </p:nvPr>
        </p:nvSpPr>
        <p:spPr>
          <a:xfrm>
            <a:off x="609599" y="1379463"/>
            <a:ext cx="4572001" cy="4643587"/>
          </a:xfrm>
          <a:prstGeom prst="rect">
            <a:avLst/>
          </a:prstGeom>
        </p:spPr>
        <p:txBody>
          <a:bodyPr>
            <a:normAutofit/>
          </a:bodyPr>
          <a:lstStyle>
            <a:lvl1pPr marL="233363" indent="-233363">
              <a:lnSpc>
                <a:spcPct val="90000"/>
              </a:lnSpc>
              <a:spcBef>
                <a:spcPts val="0"/>
              </a:spcBef>
              <a:spcAft>
                <a:spcPts val="300"/>
              </a:spcAft>
              <a:buFont typeface="Arial" panose="020B0604020202020204" pitchFamily="34" charset="0"/>
              <a:buChar char="•"/>
              <a:tabLst/>
              <a:defRPr sz="1800" b="0" i="0">
                <a:latin typeface="+mn-lt"/>
              </a:defRPr>
            </a:lvl1pPr>
            <a:lvl2pPr marL="468000" indent="-227013">
              <a:lnSpc>
                <a:spcPct val="90000"/>
              </a:lnSpc>
              <a:spcBef>
                <a:spcPts val="0"/>
              </a:spcBef>
              <a:spcAft>
                <a:spcPts val="300"/>
              </a:spcAft>
              <a:buFont typeface="Arial" panose="020B0604020202020204" pitchFamily="34" charset="0"/>
              <a:buChar char="•"/>
              <a:tabLst/>
              <a:defRPr sz="1800" b="0" i="0">
                <a:solidFill>
                  <a:schemeClr val="tx1"/>
                </a:solidFill>
                <a:latin typeface="+mn-lt"/>
              </a:defRPr>
            </a:lvl2pPr>
            <a:lvl3pPr marL="720000" indent="-234000">
              <a:lnSpc>
                <a:spcPct val="90000"/>
              </a:lnSpc>
              <a:spcBef>
                <a:spcPts val="0"/>
              </a:spcBef>
              <a:spcAft>
                <a:spcPts val="300"/>
              </a:spcAft>
              <a:buFont typeface="Arial" panose="020B0604020202020204" pitchFamily="34" charset="0"/>
              <a:buChar char="•"/>
              <a:defRPr sz="1800"/>
            </a:lvl3pPr>
            <a:lvl4pPr marL="1714500" indent="-342900">
              <a:buFont typeface="+mj-lt"/>
              <a:buAutoNum type="arabicPeriod"/>
              <a:defRPr sz="1400"/>
            </a:lvl4pPr>
            <a:lvl5pPr marL="2171700" indent="-342900">
              <a:buFont typeface="+mj-lt"/>
              <a:buAutoNum type="arabicPeriod"/>
              <a:defRPr sz="1400"/>
            </a:lvl5pPr>
          </a:lstStyle>
          <a:p>
            <a:pPr lvl="0"/>
            <a:r>
              <a:rPr lang="en-US"/>
              <a:t>Click to edit Master text styles</a:t>
            </a:r>
          </a:p>
          <a:p>
            <a:pPr lvl="1"/>
            <a:r>
              <a:rPr lang="en-US"/>
              <a:t>Second level</a:t>
            </a:r>
          </a:p>
          <a:p>
            <a:pPr lvl="2"/>
            <a:r>
              <a:rPr lang="en-US"/>
              <a:t>Third level</a:t>
            </a:r>
          </a:p>
        </p:txBody>
      </p:sp>
      <p:pic>
        <p:nvPicPr>
          <p:cNvPr id="7" name="Image" descr="Image">
            <a:extLst>
              <a:ext uri="{FF2B5EF4-FFF2-40B4-BE49-F238E27FC236}">
                <a16:creationId xmlns:a16="http://schemas.microsoft.com/office/drawing/2014/main" id="{EC42A0EA-8ED9-6004-E53D-3F9745C7733E}"/>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707278" y="0"/>
            <a:ext cx="3484723" cy="2556944"/>
          </a:xfrm>
          <a:prstGeom prst="rect">
            <a:avLst/>
          </a:prstGeom>
          <a:ln w="12700">
            <a:miter lim="400000"/>
          </a:ln>
        </p:spPr>
      </p:pic>
      <p:pic>
        <p:nvPicPr>
          <p:cNvPr id="10" name="Image" descr="Image">
            <a:extLst>
              <a:ext uri="{FF2B5EF4-FFF2-40B4-BE49-F238E27FC236}">
                <a16:creationId xmlns:a16="http://schemas.microsoft.com/office/drawing/2014/main" id="{5AA8D4AB-49E7-9960-D45B-1843BA4A1AE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061000" y="6315475"/>
            <a:ext cx="373850" cy="373852"/>
          </a:xfrm>
          <a:prstGeom prst="rect">
            <a:avLst/>
          </a:prstGeom>
          <a:ln w="12700" cap="flat">
            <a:noFill/>
            <a:miter lim="400000"/>
          </a:ln>
          <a:effectLst/>
        </p:spPr>
      </p:pic>
      <p:pic>
        <p:nvPicPr>
          <p:cNvPr id="11" name="Image" descr="Image">
            <a:extLst>
              <a:ext uri="{FF2B5EF4-FFF2-40B4-BE49-F238E27FC236}">
                <a16:creationId xmlns:a16="http://schemas.microsoft.com/office/drawing/2014/main" id="{33639D02-D56D-9C88-B227-91BCADF30317}"/>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1092633" y="6419165"/>
            <a:ext cx="310585" cy="166472"/>
          </a:xfrm>
          <a:prstGeom prst="rect">
            <a:avLst/>
          </a:prstGeom>
          <a:ln w="12700" cap="flat">
            <a:noFill/>
            <a:miter lim="400000"/>
          </a:ln>
          <a:effectLst/>
        </p:spPr>
      </p:pic>
      <p:sp>
        <p:nvSpPr>
          <p:cNvPr id="12" name="TextBox 11">
            <a:extLst>
              <a:ext uri="{FF2B5EF4-FFF2-40B4-BE49-F238E27FC236}">
                <a16:creationId xmlns:a16="http://schemas.microsoft.com/office/drawing/2014/main" id="{F36C5B45-B83A-9540-1DF5-043FF7D61D60}"/>
              </a:ext>
            </a:extLst>
          </p:cNvPr>
          <p:cNvSpPr txBox="1"/>
          <p:nvPr/>
        </p:nvSpPr>
        <p:spPr>
          <a:xfrm>
            <a:off x="7959699" y="6347641"/>
            <a:ext cx="3048000"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30ACF1"/>
                </a:solidFill>
                <a:effectLst/>
                <a:uLnTx/>
                <a:uFillTx/>
                <a:latin typeface="Arial" panose="020B0604020202020204" pitchFamily="34" charset="0"/>
                <a:ea typeface="Inter" panose="02000503000000020004" pitchFamily="2" charset="0"/>
                <a:cs typeface="+mn-cs"/>
              </a:rPr>
              <a:t>This slide is hidden in presentation view.</a:t>
            </a:r>
            <a:br>
              <a:rPr kumimoji="0" lang="en-US" sz="800" b="1" i="0" u="none" strike="noStrike" kern="1200" cap="none" spc="0" normalizeH="0" baseline="0" noProof="0">
                <a:ln>
                  <a:noFill/>
                </a:ln>
                <a:solidFill>
                  <a:srgbClr val="30ACF1"/>
                </a:solidFill>
                <a:effectLst/>
                <a:uLnTx/>
                <a:uFillTx/>
                <a:latin typeface="Arial" panose="020B0604020202020204" pitchFamily="34" charset="0"/>
                <a:ea typeface="Inter" panose="02000503000000020004" pitchFamily="2" charset="0"/>
                <a:cs typeface="+mn-cs"/>
              </a:rPr>
            </a:br>
            <a:r>
              <a:rPr kumimoji="0" lang="en-US" sz="800" b="1" i="0" u="none" strike="noStrike" kern="1200" cap="none" spc="0" normalizeH="0" baseline="0" noProof="0">
                <a:ln>
                  <a:noFill/>
                </a:ln>
                <a:solidFill>
                  <a:srgbClr val="30ACF1"/>
                </a:solidFill>
                <a:effectLst/>
                <a:uLnTx/>
                <a:uFillTx/>
                <a:latin typeface="Arial" panose="020B0604020202020204" pitchFamily="34" charset="0"/>
                <a:ea typeface="Inter" panose="02000503000000020004" pitchFamily="2" charset="0"/>
                <a:cs typeface="+mn-cs"/>
              </a:rPr>
              <a:t>For mentors’ eyes only!</a:t>
            </a:r>
          </a:p>
        </p:txBody>
      </p:sp>
      <p:sp>
        <p:nvSpPr>
          <p:cNvPr id="15" name="TextBox 14">
            <a:extLst>
              <a:ext uri="{FF2B5EF4-FFF2-40B4-BE49-F238E27FC236}">
                <a16:creationId xmlns:a16="http://schemas.microsoft.com/office/drawing/2014/main" id="{B38F7DAD-7959-7F2E-52CF-5B975C7C52BC}"/>
              </a:ext>
            </a:extLst>
          </p:cNvPr>
          <p:cNvSpPr txBox="1"/>
          <p:nvPr/>
        </p:nvSpPr>
        <p:spPr>
          <a:xfrm>
            <a:off x="608399" y="892800"/>
            <a:ext cx="4572000"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a:ln>
                  <a:noFill/>
                </a:ln>
                <a:solidFill>
                  <a:srgbClr val="30ACF1"/>
                </a:solidFill>
                <a:effectLst/>
                <a:uLnTx/>
                <a:uFillTx/>
                <a:latin typeface="Arial"/>
                <a:ea typeface="+mn-ea"/>
                <a:cs typeface="+mn-cs"/>
              </a:rPr>
              <a:t>Look and listen for…</a:t>
            </a:r>
          </a:p>
        </p:txBody>
      </p:sp>
      <p:sp>
        <p:nvSpPr>
          <p:cNvPr id="16" name="TextBox 15">
            <a:extLst>
              <a:ext uri="{FF2B5EF4-FFF2-40B4-BE49-F238E27FC236}">
                <a16:creationId xmlns:a16="http://schemas.microsoft.com/office/drawing/2014/main" id="{48DFF015-44FF-DDC3-0D65-7491DC4DD910}"/>
              </a:ext>
            </a:extLst>
          </p:cNvPr>
          <p:cNvSpPr txBox="1"/>
          <p:nvPr/>
        </p:nvSpPr>
        <p:spPr>
          <a:xfrm>
            <a:off x="5590800" y="892800"/>
            <a:ext cx="4572000"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a:ln>
                  <a:noFill/>
                </a:ln>
                <a:solidFill>
                  <a:srgbClr val="30ACF1"/>
                </a:solidFill>
                <a:effectLst/>
                <a:uLnTx/>
                <a:uFillTx/>
                <a:latin typeface="Arial"/>
                <a:ea typeface="+mn-ea"/>
                <a:cs typeface="+mn-cs"/>
              </a:rPr>
              <a:t>Bring out the maths from them</a:t>
            </a:r>
          </a:p>
        </p:txBody>
      </p:sp>
      <p:sp>
        <p:nvSpPr>
          <p:cNvPr id="17" name="Slide Number Placeholder 5">
            <a:extLst>
              <a:ext uri="{FF2B5EF4-FFF2-40B4-BE49-F238E27FC236}">
                <a16:creationId xmlns:a16="http://schemas.microsoft.com/office/drawing/2014/main" id="{B3B6175D-0476-E913-1E25-808B3A199EC2}"/>
              </a:ext>
            </a:extLst>
          </p:cNvPr>
          <p:cNvSpPr>
            <a:spLocks noGrp="1"/>
          </p:cNvSpPr>
          <p:nvPr>
            <p:ph type="sldNum" sz="quarter" idx="12"/>
          </p:nvPr>
        </p:nvSpPr>
        <p:spPr>
          <a:xfrm>
            <a:off x="11353800" y="6347641"/>
            <a:ext cx="455023" cy="365125"/>
          </a:xfrm>
        </p:spPr>
        <p:txBody>
          <a:bodyPr/>
          <a:lstStyle>
            <a:lvl1pPr>
              <a:defRPr b="1" i="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6" name="Footer Placeholder 4">
            <a:extLst>
              <a:ext uri="{FF2B5EF4-FFF2-40B4-BE49-F238E27FC236}">
                <a16:creationId xmlns:a16="http://schemas.microsoft.com/office/drawing/2014/main" id="{FBD51800-E4B7-4F82-7130-B36201762AB1}"/>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sp>
        <p:nvSpPr>
          <p:cNvPr id="9" name="Title 18">
            <a:extLst>
              <a:ext uri="{FF2B5EF4-FFF2-40B4-BE49-F238E27FC236}">
                <a16:creationId xmlns:a16="http://schemas.microsoft.com/office/drawing/2014/main" id="{F2D8E313-B1E9-DACF-6B11-05091EEEF300}"/>
              </a:ext>
            </a:extLst>
          </p:cNvPr>
          <p:cNvSpPr>
            <a:spLocks noGrp="1"/>
          </p:cNvSpPr>
          <p:nvPr>
            <p:ph type="title"/>
          </p:nvPr>
        </p:nvSpPr>
        <p:spPr>
          <a:xfrm>
            <a:off x="609600" y="365126"/>
            <a:ext cx="10744200" cy="723446"/>
          </a:xfrm>
          <a:prstGeom prst="rect">
            <a:avLst/>
          </a:prstGeom>
        </p:spPr>
        <p:txBody>
          <a:bodyPr>
            <a:normAutofit/>
          </a:bodyPr>
          <a:lstStyle>
            <a:lvl1pPr>
              <a:defRPr>
                <a:solidFill>
                  <a:schemeClr val="bg2"/>
                </a:solidFill>
              </a:defRPr>
            </a:lvl1pPr>
          </a:lstStyle>
          <a:p>
            <a:endParaRPr lang="en-GB"/>
          </a:p>
        </p:txBody>
      </p:sp>
    </p:spTree>
    <p:extLst>
      <p:ext uri="{BB962C8B-B14F-4D97-AF65-F5344CB8AC3E}">
        <p14:creationId xmlns:p14="http://schemas.microsoft.com/office/powerpoint/2010/main" val="486622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1_Support-01 - Hidden">
    <p:bg>
      <p:bgPr>
        <a:solidFill>
          <a:srgbClr val="FFFFFF"/>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640702E-06BF-8460-9C15-91CFA381D952}"/>
              </a:ext>
            </a:extLst>
          </p:cNvPr>
          <p:cNvSpPr>
            <a:spLocks noGrp="1"/>
          </p:cNvSpPr>
          <p:nvPr>
            <p:ph idx="1"/>
          </p:nvPr>
        </p:nvSpPr>
        <p:spPr>
          <a:xfrm>
            <a:off x="609598" y="1379463"/>
            <a:ext cx="10058401" cy="4643587"/>
          </a:xfrm>
          <a:prstGeom prst="rect">
            <a:avLst/>
          </a:prstGeom>
        </p:spPr>
        <p:txBody>
          <a:bodyPr>
            <a:normAutofit/>
          </a:bodyPr>
          <a:lstStyle>
            <a:lvl1pPr marL="233363" indent="-233363">
              <a:lnSpc>
                <a:spcPct val="90000"/>
              </a:lnSpc>
              <a:spcAft>
                <a:spcPts val="300"/>
              </a:spcAft>
              <a:buFont typeface="Arial" panose="020B0604020202020204" pitchFamily="34" charset="0"/>
              <a:buChar char="•"/>
              <a:tabLst/>
              <a:defRPr sz="1800" b="0" i="0">
                <a:latin typeface="+mn-lt"/>
              </a:defRPr>
            </a:lvl1pPr>
            <a:lvl2pPr marL="468000" indent="-234000">
              <a:lnSpc>
                <a:spcPct val="90000"/>
              </a:lnSpc>
              <a:spcAft>
                <a:spcPts val="300"/>
              </a:spcAft>
              <a:buFont typeface="Arial" panose="020B0604020202020204" pitchFamily="34" charset="0"/>
              <a:buChar char="•"/>
              <a:tabLst/>
              <a:defRPr sz="1800" b="0" i="0">
                <a:solidFill>
                  <a:schemeClr val="tx1"/>
                </a:solidFill>
                <a:latin typeface="+mn-lt"/>
              </a:defRPr>
            </a:lvl2pPr>
            <a:lvl3pPr marL="720000" indent="-234000">
              <a:lnSpc>
                <a:spcPct val="90000"/>
              </a:lnSpc>
              <a:spcAft>
                <a:spcPts val="300"/>
              </a:spcAft>
              <a:buFont typeface="Arial" panose="020B0604020202020204" pitchFamily="34" charset="0"/>
              <a:buChar char="•"/>
              <a:defRPr sz="1800"/>
            </a:lvl3pPr>
            <a:lvl4pPr marL="1714500" indent="-342900">
              <a:buFont typeface="+mj-lt"/>
              <a:buAutoNum type="arabicPeriod"/>
              <a:defRPr sz="1400"/>
            </a:lvl4pPr>
            <a:lvl5pPr marL="2171700" indent="-342900">
              <a:buFont typeface="+mj-lt"/>
              <a:buAutoNum type="arabicPeriod"/>
              <a:defRPr sz="1400"/>
            </a:lvl5pPr>
          </a:lstStyle>
          <a:p>
            <a:pPr lvl="0"/>
            <a:r>
              <a:rPr lang="en-US"/>
              <a:t>Click to edit Master text styles</a:t>
            </a:r>
          </a:p>
          <a:p>
            <a:pPr lvl="1"/>
            <a:r>
              <a:rPr lang="en-US"/>
              <a:t>Second level</a:t>
            </a:r>
          </a:p>
          <a:p>
            <a:pPr lvl="2"/>
            <a:r>
              <a:rPr lang="en-US"/>
              <a:t>Third level</a:t>
            </a:r>
          </a:p>
        </p:txBody>
      </p:sp>
      <p:pic>
        <p:nvPicPr>
          <p:cNvPr id="7" name="Image" descr="Image">
            <a:extLst>
              <a:ext uri="{FF2B5EF4-FFF2-40B4-BE49-F238E27FC236}">
                <a16:creationId xmlns:a16="http://schemas.microsoft.com/office/drawing/2014/main" id="{EC42A0EA-8ED9-6004-E53D-3F9745C7733E}"/>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707278" y="0"/>
            <a:ext cx="3484723" cy="2556944"/>
          </a:xfrm>
          <a:prstGeom prst="rect">
            <a:avLst/>
          </a:prstGeom>
          <a:ln w="12700">
            <a:miter lim="400000"/>
          </a:ln>
        </p:spPr>
      </p:pic>
      <p:pic>
        <p:nvPicPr>
          <p:cNvPr id="10" name="Image" descr="Image">
            <a:extLst>
              <a:ext uri="{FF2B5EF4-FFF2-40B4-BE49-F238E27FC236}">
                <a16:creationId xmlns:a16="http://schemas.microsoft.com/office/drawing/2014/main" id="{5AA8D4AB-49E7-9960-D45B-1843BA4A1AE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061000" y="6315475"/>
            <a:ext cx="373850" cy="373852"/>
          </a:xfrm>
          <a:prstGeom prst="rect">
            <a:avLst/>
          </a:prstGeom>
          <a:ln w="12700" cap="flat">
            <a:noFill/>
            <a:miter lim="400000"/>
          </a:ln>
          <a:effectLst/>
        </p:spPr>
      </p:pic>
      <p:pic>
        <p:nvPicPr>
          <p:cNvPr id="11" name="Image" descr="Image">
            <a:extLst>
              <a:ext uri="{FF2B5EF4-FFF2-40B4-BE49-F238E27FC236}">
                <a16:creationId xmlns:a16="http://schemas.microsoft.com/office/drawing/2014/main" id="{33639D02-D56D-9C88-B227-91BCADF30317}"/>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1092633" y="6419165"/>
            <a:ext cx="310585" cy="166472"/>
          </a:xfrm>
          <a:prstGeom prst="rect">
            <a:avLst/>
          </a:prstGeom>
          <a:ln w="12700" cap="flat">
            <a:noFill/>
            <a:miter lim="400000"/>
          </a:ln>
          <a:effectLst/>
        </p:spPr>
      </p:pic>
      <p:sp>
        <p:nvSpPr>
          <p:cNvPr id="12" name="TextBox 11">
            <a:extLst>
              <a:ext uri="{FF2B5EF4-FFF2-40B4-BE49-F238E27FC236}">
                <a16:creationId xmlns:a16="http://schemas.microsoft.com/office/drawing/2014/main" id="{F36C5B45-B83A-9540-1DF5-043FF7D61D60}"/>
              </a:ext>
            </a:extLst>
          </p:cNvPr>
          <p:cNvSpPr txBox="1"/>
          <p:nvPr/>
        </p:nvSpPr>
        <p:spPr>
          <a:xfrm>
            <a:off x="7959699" y="6347641"/>
            <a:ext cx="3048000"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30ACF1"/>
                </a:solidFill>
                <a:effectLst/>
                <a:uLnTx/>
                <a:uFillTx/>
                <a:latin typeface="Arial" panose="020B0604020202020204" pitchFamily="34" charset="0"/>
                <a:ea typeface="Inter" panose="02000503000000020004" pitchFamily="2" charset="0"/>
                <a:cs typeface="+mn-cs"/>
              </a:rPr>
              <a:t>This slide is hidden in presentation view.</a:t>
            </a:r>
            <a:br>
              <a:rPr kumimoji="0" lang="en-US" sz="800" b="1" i="0" u="none" strike="noStrike" kern="1200" cap="none" spc="0" normalizeH="0" baseline="0" noProof="0">
                <a:ln>
                  <a:noFill/>
                </a:ln>
                <a:solidFill>
                  <a:srgbClr val="30ACF1"/>
                </a:solidFill>
                <a:effectLst/>
                <a:uLnTx/>
                <a:uFillTx/>
                <a:latin typeface="Arial" panose="020B0604020202020204" pitchFamily="34" charset="0"/>
                <a:ea typeface="Inter" panose="02000503000000020004" pitchFamily="2" charset="0"/>
                <a:cs typeface="+mn-cs"/>
              </a:rPr>
            </a:br>
            <a:r>
              <a:rPr kumimoji="0" lang="en-US" sz="800" b="1" i="0" u="none" strike="noStrike" kern="1200" cap="none" spc="0" normalizeH="0" baseline="0" noProof="0">
                <a:ln>
                  <a:noFill/>
                </a:ln>
                <a:solidFill>
                  <a:srgbClr val="30ACF1"/>
                </a:solidFill>
                <a:effectLst/>
                <a:uLnTx/>
                <a:uFillTx/>
                <a:latin typeface="Arial" panose="020B0604020202020204" pitchFamily="34" charset="0"/>
                <a:ea typeface="Inter" panose="02000503000000020004" pitchFamily="2" charset="0"/>
                <a:cs typeface="+mn-cs"/>
              </a:rPr>
              <a:t>For mentors’ eyes only!</a:t>
            </a:r>
          </a:p>
        </p:txBody>
      </p:sp>
      <p:sp>
        <p:nvSpPr>
          <p:cNvPr id="15" name="TextBox 14">
            <a:extLst>
              <a:ext uri="{FF2B5EF4-FFF2-40B4-BE49-F238E27FC236}">
                <a16:creationId xmlns:a16="http://schemas.microsoft.com/office/drawing/2014/main" id="{B38F7DAD-7959-7F2E-52CF-5B975C7C52BC}"/>
              </a:ext>
            </a:extLst>
          </p:cNvPr>
          <p:cNvSpPr txBox="1"/>
          <p:nvPr/>
        </p:nvSpPr>
        <p:spPr>
          <a:xfrm>
            <a:off x="608398" y="892800"/>
            <a:ext cx="9554401"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a:ln>
                  <a:noFill/>
                </a:ln>
                <a:solidFill>
                  <a:srgbClr val="30ACF1"/>
                </a:solidFill>
                <a:effectLst/>
                <a:uLnTx/>
                <a:uFillTx/>
                <a:latin typeface="Arial"/>
                <a:ea typeface="+mn-ea"/>
                <a:cs typeface="+mn-cs"/>
              </a:rPr>
              <a:t>Look and listen for…</a:t>
            </a:r>
          </a:p>
        </p:txBody>
      </p:sp>
      <p:sp>
        <p:nvSpPr>
          <p:cNvPr id="5" name="Slide Number Placeholder 5">
            <a:extLst>
              <a:ext uri="{FF2B5EF4-FFF2-40B4-BE49-F238E27FC236}">
                <a16:creationId xmlns:a16="http://schemas.microsoft.com/office/drawing/2014/main" id="{BEF28A47-1433-B583-B21E-A2624C8677FF}"/>
              </a:ext>
            </a:extLst>
          </p:cNvPr>
          <p:cNvSpPr>
            <a:spLocks noGrp="1"/>
          </p:cNvSpPr>
          <p:nvPr>
            <p:ph type="sldNum" sz="quarter" idx="12"/>
          </p:nvPr>
        </p:nvSpPr>
        <p:spPr>
          <a:xfrm>
            <a:off x="11353800" y="6347641"/>
            <a:ext cx="455023" cy="365125"/>
          </a:xfrm>
        </p:spPr>
        <p:txBody>
          <a:bodyPr/>
          <a:lstStyle>
            <a:lvl1pPr>
              <a:defRPr b="1" i="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2" name="Footer Placeholder 4">
            <a:extLst>
              <a:ext uri="{FF2B5EF4-FFF2-40B4-BE49-F238E27FC236}">
                <a16:creationId xmlns:a16="http://schemas.microsoft.com/office/drawing/2014/main" id="{754E4614-422F-1B99-2E92-2A53F728B672}"/>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sp>
        <p:nvSpPr>
          <p:cNvPr id="9" name="Title 18">
            <a:extLst>
              <a:ext uri="{FF2B5EF4-FFF2-40B4-BE49-F238E27FC236}">
                <a16:creationId xmlns:a16="http://schemas.microsoft.com/office/drawing/2014/main" id="{70251CFD-0AD6-D948-C615-779F63FC01ED}"/>
              </a:ext>
            </a:extLst>
          </p:cNvPr>
          <p:cNvSpPr>
            <a:spLocks noGrp="1"/>
          </p:cNvSpPr>
          <p:nvPr>
            <p:ph type="title"/>
          </p:nvPr>
        </p:nvSpPr>
        <p:spPr>
          <a:xfrm>
            <a:off x="609600" y="365126"/>
            <a:ext cx="10744200" cy="723446"/>
          </a:xfrm>
          <a:prstGeom prst="rect">
            <a:avLst/>
          </a:prstGeom>
        </p:spPr>
        <p:txBody>
          <a:bodyPr>
            <a:normAutofit/>
          </a:bodyPr>
          <a:lstStyle>
            <a:lvl1pPr>
              <a:defRPr>
                <a:solidFill>
                  <a:schemeClr val="bg2"/>
                </a:solidFill>
              </a:defRPr>
            </a:lvl1pPr>
          </a:lstStyle>
          <a:p>
            <a:endParaRPr lang="en-GB"/>
          </a:p>
        </p:txBody>
      </p:sp>
    </p:spTree>
    <p:extLst>
      <p:ext uri="{BB962C8B-B14F-4D97-AF65-F5344CB8AC3E}">
        <p14:creationId xmlns:p14="http://schemas.microsoft.com/office/powerpoint/2010/main" val="2974630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3_Support-01 - Hidden">
    <p:bg>
      <p:bgPr>
        <a:solidFill>
          <a:srgbClr val="FFFFFF"/>
        </a:solidFill>
        <a:effectLst/>
      </p:bgPr>
    </p:bg>
    <p:spTree>
      <p:nvGrpSpPr>
        <p:cNvPr id="1" name=""/>
        <p:cNvGrpSpPr/>
        <p:nvPr/>
      </p:nvGrpSpPr>
      <p:grpSpPr>
        <a:xfrm>
          <a:off x="0" y="0"/>
          <a:ext cx="0" cy="0"/>
          <a:chOff x="0" y="0"/>
          <a:chExt cx="0" cy="0"/>
        </a:xfrm>
      </p:grpSpPr>
      <p:pic>
        <p:nvPicPr>
          <p:cNvPr id="7" name="Image" descr="Image">
            <a:extLst>
              <a:ext uri="{FF2B5EF4-FFF2-40B4-BE49-F238E27FC236}">
                <a16:creationId xmlns:a16="http://schemas.microsoft.com/office/drawing/2014/main" id="{EC42A0EA-8ED9-6004-E53D-3F9745C7733E}"/>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707278" y="0"/>
            <a:ext cx="3484723" cy="2556944"/>
          </a:xfrm>
          <a:prstGeom prst="rect">
            <a:avLst/>
          </a:prstGeom>
          <a:ln w="12700">
            <a:miter lim="400000"/>
          </a:ln>
        </p:spPr>
      </p:pic>
      <p:pic>
        <p:nvPicPr>
          <p:cNvPr id="10" name="Image" descr="Image">
            <a:extLst>
              <a:ext uri="{FF2B5EF4-FFF2-40B4-BE49-F238E27FC236}">
                <a16:creationId xmlns:a16="http://schemas.microsoft.com/office/drawing/2014/main" id="{5AA8D4AB-49E7-9960-D45B-1843BA4A1AE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061000" y="6315475"/>
            <a:ext cx="373850" cy="373852"/>
          </a:xfrm>
          <a:prstGeom prst="rect">
            <a:avLst/>
          </a:prstGeom>
          <a:ln w="12700" cap="flat">
            <a:noFill/>
            <a:miter lim="400000"/>
          </a:ln>
          <a:effectLst/>
        </p:spPr>
      </p:pic>
      <p:pic>
        <p:nvPicPr>
          <p:cNvPr id="11" name="Image" descr="Image">
            <a:extLst>
              <a:ext uri="{FF2B5EF4-FFF2-40B4-BE49-F238E27FC236}">
                <a16:creationId xmlns:a16="http://schemas.microsoft.com/office/drawing/2014/main" id="{33639D02-D56D-9C88-B227-91BCADF30317}"/>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1092633" y="6419165"/>
            <a:ext cx="310585" cy="166472"/>
          </a:xfrm>
          <a:prstGeom prst="rect">
            <a:avLst/>
          </a:prstGeom>
          <a:ln w="12700" cap="flat">
            <a:noFill/>
            <a:miter lim="400000"/>
          </a:ln>
          <a:effectLst/>
        </p:spPr>
      </p:pic>
      <p:sp>
        <p:nvSpPr>
          <p:cNvPr id="12" name="TextBox 11">
            <a:extLst>
              <a:ext uri="{FF2B5EF4-FFF2-40B4-BE49-F238E27FC236}">
                <a16:creationId xmlns:a16="http://schemas.microsoft.com/office/drawing/2014/main" id="{F36C5B45-B83A-9540-1DF5-043FF7D61D60}"/>
              </a:ext>
            </a:extLst>
          </p:cNvPr>
          <p:cNvSpPr txBox="1"/>
          <p:nvPr/>
        </p:nvSpPr>
        <p:spPr>
          <a:xfrm>
            <a:off x="7959699" y="6347641"/>
            <a:ext cx="3048000"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30ACF1"/>
                </a:solidFill>
                <a:effectLst/>
                <a:uLnTx/>
                <a:uFillTx/>
                <a:latin typeface="Arial" panose="020B0604020202020204" pitchFamily="34" charset="0"/>
                <a:ea typeface="Inter" panose="02000503000000020004" pitchFamily="2" charset="0"/>
                <a:cs typeface="+mn-cs"/>
              </a:rPr>
              <a:t>This slide is hidden in presentation view.</a:t>
            </a:r>
            <a:br>
              <a:rPr kumimoji="0" lang="en-US" sz="800" b="1" i="0" u="none" strike="noStrike" kern="1200" cap="none" spc="0" normalizeH="0" baseline="0" noProof="0">
                <a:ln>
                  <a:noFill/>
                </a:ln>
                <a:solidFill>
                  <a:srgbClr val="30ACF1"/>
                </a:solidFill>
                <a:effectLst/>
                <a:uLnTx/>
                <a:uFillTx/>
                <a:latin typeface="Arial" panose="020B0604020202020204" pitchFamily="34" charset="0"/>
                <a:ea typeface="Inter" panose="02000503000000020004" pitchFamily="2" charset="0"/>
                <a:cs typeface="+mn-cs"/>
              </a:rPr>
            </a:br>
            <a:r>
              <a:rPr kumimoji="0" lang="en-US" sz="800" b="1" i="0" u="none" strike="noStrike" kern="1200" cap="none" spc="0" normalizeH="0" baseline="0" noProof="0">
                <a:ln>
                  <a:noFill/>
                </a:ln>
                <a:solidFill>
                  <a:srgbClr val="30ACF1"/>
                </a:solidFill>
                <a:effectLst/>
                <a:uLnTx/>
                <a:uFillTx/>
                <a:latin typeface="Arial" panose="020B0604020202020204" pitchFamily="34" charset="0"/>
                <a:ea typeface="Inter" panose="02000503000000020004" pitchFamily="2" charset="0"/>
                <a:cs typeface="+mn-cs"/>
              </a:rPr>
              <a:t>For mentors’ eyes only!</a:t>
            </a:r>
          </a:p>
        </p:txBody>
      </p:sp>
      <p:sp>
        <p:nvSpPr>
          <p:cNvPr id="15" name="TextBox 14">
            <a:extLst>
              <a:ext uri="{FF2B5EF4-FFF2-40B4-BE49-F238E27FC236}">
                <a16:creationId xmlns:a16="http://schemas.microsoft.com/office/drawing/2014/main" id="{B38F7DAD-7959-7F2E-52CF-5B975C7C52BC}"/>
              </a:ext>
            </a:extLst>
          </p:cNvPr>
          <p:cNvSpPr txBox="1"/>
          <p:nvPr/>
        </p:nvSpPr>
        <p:spPr>
          <a:xfrm>
            <a:off x="608398" y="892800"/>
            <a:ext cx="9554401"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a:ln>
                  <a:noFill/>
                </a:ln>
                <a:solidFill>
                  <a:srgbClr val="30ACF1"/>
                </a:solidFill>
                <a:effectLst/>
                <a:uLnTx/>
                <a:uFillTx/>
                <a:latin typeface="Arial"/>
                <a:ea typeface="+mn-ea"/>
                <a:cs typeface="+mn-cs"/>
              </a:rPr>
              <a:t>Bring out the maths from them</a:t>
            </a:r>
          </a:p>
        </p:txBody>
      </p:sp>
      <p:sp>
        <p:nvSpPr>
          <p:cNvPr id="4" name="Content Placeholder 2">
            <a:extLst>
              <a:ext uri="{FF2B5EF4-FFF2-40B4-BE49-F238E27FC236}">
                <a16:creationId xmlns:a16="http://schemas.microsoft.com/office/drawing/2014/main" id="{0F2DBC29-9F79-095B-AF0C-2E05374041CD}"/>
              </a:ext>
            </a:extLst>
          </p:cNvPr>
          <p:cNvSpPr>
            <a:spLocks noGrp="1"/>
          </p:cNvSpPr>
          <p:nvPr>
            <p:ph idx="1"/>
          </p:nvPr>
        </p:nvSpPr>
        <p:spPr>
          <a:xfrm>
            <a:off x="609598" y="1379463"/>
            <a:ext cx="10058401" cy="4643587"/>
          </a:xfrm>
          <a:prstGeom prst="rect">
            <a:avLst/>
          </a:prstGeom>
        </p:spPr>
        <p:txBody>
          <a:bodyPr>
            <a:normAutofit/>
          </a:bodyPr>
          <a:lstStyle>
            <a:lvl1pPr marL="233363" indent="-233363">
              <a:lnSpc>
                <a:spcPct val="90000"/>
              </a:lnSpc>
              <a:spcAft>
                <a:spcPts val="300"/>
              </a:spcAft>
              <a:buFont typeface="Arial" panose="020B0604020202020204" pitchFamily="34" charset="0"/>
              <a:buChar char="•"/>
              <a:tabLst/>
              <a:defRPr sz="1800" b="0" i="0">
                <a:latin typeface="+mn-lt"/>
              </a:defRPr>
            </a:lvl1pPr>
            <a:lvl2pPr marL="468000" indent="-234000">
              <a:lnSpc>
                <a:spcPct val="90000"/>
              </a:lnSpc>
              <a:spcAft>
                <a:spcPts val="300"/>
              </a:spcAft>
              <a:buFont typeface="Arial" panose="020B0604020202020204" pitchFamily="34" charset="0"/>
              <a:buChar char="•"/>
              <a:tabLst/>
              <a:defRPr sz="1800" b="0" i="0">
                <a:solidFill>
                  <a:schemeClr val="tx1"/>
                </a:solidFill>
                <a:latin typeface="+mn-lt"/>
              </a:defRPr>
            </a:lvl2pPr>
            <a:lvl3pPr marL="720000" indent="-234000">
              <a:lnSpc>
                <a:spcPct val="90000"/>
              </a:lnSpc>
              <a:spcAft>
                <a:spcPts val="300"/>
              </a:spcAft>
              <a:buFont typeface="Arial" panose="020B0604020202020204" pitchFamily="34" charset="0"/>
              <a:buChar char="•"/>
              <a:defRPr sz="1800"/>
            </a:lvl3pPr>
            <a:lvl4pPr marL="1714500" indent="-342900">
              <a:buFont typeface="+mj-lt"/>
              <a:buAutoNum type="arabicPeriod"/>
              <a:defRPr sz="1400"/>
            </a:lvl4pPr>
            <a:lvl5pPr marL="2171700" indent="-342900">
              <a:buFont typeface="+mj-lt"/>
              <a:buAutoNum type="arabicPeriod"/>
              <a:defRPr sz="1400"/>
            </a:lvl5pPr>
          </a:lstStyle>
          <a:p>
            <a:pPr lvl="0"/>
            <a:r>
              <a:rPr lang="en-US"/>
              <a:t>Click to edit Master text styles</a:t>
            </a:r>
          </a:p>
          <a:p>
            <a:pPr lvl="1"/>
            <a:r>
              <a:rPr lang="en-US"/>
              <a:t>Second level</a:t>
            </a:r>
          </a:p>
          <a:p>
            <a:pPr lvl="2"/>
            <a:r>
              <a:rPr lang="en-US"/>
              <a:t>Third level</a:t>
            </a:r>
          </a:p>
        </p:txBody>
      </p:sp>
      <p:sp>
        <p:nvSpPr>
          <p:cNvPr id="8" name="Slide Number Placeholder 5">
            <a:extLst>
              <a:ext uri="{FF2B5EF4-FFF2-40B4-BE49-F238E27FC236}">
                <a16:creationId xmlns:a16="http://schemas.microsoft.com/office/drawing/2014/main" id="{DF8824D9-E6CC-A9FB-52D2-59C6A8E38989}"/>
              </a:ext>
            </a:extLst>
          </p:cNvPr>
          <p:cNvSpPr>
            <a:spLocks noGrp="1"/>
          </p:cNvSpPr>
          <p:nvPr>
            <p:ph type="sldNum" sz="quarter" idx="12"/>
          </p:nvPr>
        </p:nvSpPr>
        <p:spPr>
          <a:xfrm>
            <a:off x="11353800" y="6347641"/>
            <a:ext cx="455023" cy="365125"/>
          </a:xfrm>
        </p:spPr>
        <p:txBody>
          <a:bodyPr/>
          <a:lstStyle>
            <a:lvl1pPr>
              <a:defRPr b="1" i="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2" name="Footer Placeholder 4">
            <a:extLst>
              <a:ext uri="{FF2B5EF4-FFF2-40B4-BE49-F238E27FC236}">
                <a16:creationId xmlns:a16="http://schemas.microsoft.com/office/drawing/2014/main" id="{F8C5CF0E-750B-EDE1-55CB-01AA1DDC8AB8}"/>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sp>
        <p:nvSpPr>
          <p:cNvPr id="9" name="Title 18">
            <a:extLst>
              <a:ext uri="{FF2B5EF4-FFF2-40B4-BE49-F238E27FC236}">
                <a16:creationId xmlns:a16="http://schemas.microsoft.com/office/drawing/2014/main" id="{4A058E68-AA38-D190-ABA9-3109E41625EB}"/>
              </a:ext>
            </a:extLst>
          </p:cNvPr>
          <p:cNvSpPr>
            <a:spLocks noGrp="1"/>
          </p:cNvSpPr>
          <p:nvPr>
            <p:ph type="title"/>
          </p:nvPr>
        </p:nvSpPr>
        <p:spPr>
          <a:xfrm>
            <a:off x="609600" y="365126"/>
            <a:ext cx="10744200" cy="723446"/>
          </a:xfrm>
          <a:prstGeom prst="rect">
            <a:avLst/>
          </a:prstGeom>
        </p:spPr>
        <p:txBody>
          <a:bodyPr>
            <a:normAutofit/>
          </a:bodyPr>
          <a:lstStyle>
            <a:lvl1pPr>
              <a:defRPr>
                <a:solidFill>
                  <a:schemeClr val="bg2"/>
                </a:solidFill>
              </a:defRPr>
            </a:lvl1pPr>
          </a:lstStyle>
          <a:p>
            <a:endParaRPr lang="en-GB"/>
          </a:p>
        </p:txBody>
      </p:sp>
    </p:spTree>
    <p:extLst>
      <p:ext uri="{BB962C8B-B14F-4D97-AF65-F5344CB8AC3E}">
        <p14:creationId xmlns:p14="http://schemas.microsoft.com/office/powerpoint/2010/main" val="1206008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Modelling cycle">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78B341F-9BE3-8056-33EC-EF63AB63DE6E}"/>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4" name="Slide Number Placeholder 2">
            <a:extLst>
              <a:ext uri="{FF2B5EF4-FFF2-40B4-BE49-F238E27FC236}">
                <a16:creationId xmlns:a16="http://schemas.microsoft.com/office/drawing/2014/main" id="{B2D55515-7610-E9C5-78D3-94A3FCFF68A4}"/>
              </a:ext>
            </a:extLst>
          </p:cNvPr>
          <p:cNvSpPr txBox="1">
            <a:spLocks/>
          </p:cNvSpPr>
          <p:nvPr/>
        </p:nvSpPr>
        <p:spPr>
          <a:xfrm>
            <a:off x="11353800" y="6347641"/>
            <a:ext cx="455023" cy="365125"/>
          </a:xfrm>
          <a:prstGeom prst="rect">
            <a:avLst/>
          </a:prstGeom>
        </p:spPr>
        <p:txBody>
          <a:bodyPr vert="horz" lIns="0" tIns="0" rIns="0" bIns="0" rtlCol="0" anchor="ctr"/>
          <a:lstStyle>
            <a:defPPr>
              <a:defRPr lang="en-US"/>
            </a:defPPr>
            <a:lvl1pPr marL="0" algn="r" defTabSz="914400" rtl="0" eaLnBrk="1" latinLnBrk="0" hangingPunct="1">
              <a:defRPr sz="10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35BC334B-5606-F640-9B65-DA4F71454EC0}" type="slidenum">
              <a:rPr lang="en-US" smtClean="0">
                <a:solidFill>
                  <a:srgbClr val="231F1F"/>
                </a:solidFill>
              </a:rPr>
              <a:pPr>
                <a:defRPr/>
              </a:pPr>
              <a:t>‹#›</a:t>
            </a:fld>
            <a:endParaRPr lang="en-US">
              <a:solidFill>
                <a:srgbClr val="231F1F"/>
              </a:solidFill>
            </a:endParaRPr>
          </a:p>
        </p:txBody>
      </p:sp>
      <p:sp>
        <p:nvSpPr>
          <p:cNvPr id="5" name="TextBox 4">
            <a:extLst>
              <a:ext uri="{FF2B5EF4-FFF2-40B4-BE49-F238E27FC236}">
                <a16:creationId xmlns:a16="http://schemas.microsoft.com/office/drawing/2014/main" id="{DFE1C4AE-3B78-3A73-8EBA-3DD13918EFCB}"/>
              </a:ext>
            </a:extLst>
          </p:cNvPr>
          <p:cNvSpPr txBox="1"/>
          <p:nvPr/>
        </p:nvSpPr>
        <p:spPr>
          <a:xfrm>
            <a:off x="522423" y="352063"/>
            <a:ext cx="7710765"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2DAC62"/>
                </a:solidFill>
                <a:effectLst/>
                <a:uLnTx/>
                <a:uFillTx/>
                <a:latin typeface="Georgia" panose="02040502050405020303" pitchFamily="18" charset="0"/>
                <a:ea typeface="+mn-ea"/>
                <a:cs typeface="+mn-cs"/>
              </a:rPr>
              <a:t>Modelling with mathematics</a:t>
            </a:r>
            <a:endParaRPr kumimoji="0" lang="en-GB" sz="4000" b="0" i="0" u="none" strike="noStrike" kern="1200" cap="none" spc="0" normalizeH="0" baseline="0" noProof="0">
              <a:ln>
                <a:noFill/>
              </a:ln>
              <a:solidFill>
                <a:srgbClr val="2DAC62"/>
              </a:solidFill>
              <a:effectLst/>
              <a:uLnTx/>
              <a:uFillTx/>
              <a:latin typeface="Arial"/>
              <a:ea typeface="+mn-ea"/>
              <a:cs typeface="+mn-cs"/>
            </a:endParaRPr>
          </a:p>
        </p:txBody>
      </p:sp>
      <p:cxnSp>
        <p:nvCxnSpPr>
          <p:cNvPr id="6" name="Straight Arrow Connector 5">
            <a:extLst>
              <a:ext uri="{FF2B5EF4-FFF2-40B4-BE49-F238E27FC236}">
                <a16:creationId xmlns:a16="http://schemas.microsoft.com/office/drawing/2014/main" id="{47957774-C754-C065-20BC-E004519686A9}"/>
              </a:ext>
            </a:extLst>
          </p:cNvPr>
          <p:cNvCxnSpPr>
            <a:cxnSpLocks/>
          </p:cNvCxnSpPr>
          <p:nvPr/>
        </p:nvCxnSpPr>
        <p:spPr>
          <a:xfrm flipH="1">
            <a:off x="3063799" y="5096046"/>
            <a:ext cx="5957295" cy="0"/>
          </a:xfrm>
          <a:prstGeom prst="straightConnector1">
            <a:avLst/>
          </a:prstGeom>
          <a:ln w="381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0848C6A5-259B-74CC-42EA-25046A4DBC91}"/>
              </a:ext>
            </a:extLst>
          </p:cNvPr>
          <p:cNvCxnSpPr>
            <a:cxnSpLocks/>
          </p:cNvCxnSpPr>
          <p:nvPr/>
        </p:nvCxnSpPr>
        <p:spPr>
          <a:xfrm flipV="1">
            <a:off x="2342929" y="2116910"/>
            <a:ext cx="2777256" cy="2243896"/>
          </a:xfrm>
          <a:prstGeom prst="straightConnector1">
            <a:avLst/>
          </a:prstGeom>
          <a:ln w="381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FA58C195-10F5-BCAD-1458-5B1EC3448FDF}"/>
              </a:ext>
            </a:extLst>
          </p:cNvPr>
          <p:cNvSpPr txBox="1"/>
          <p:nvPr/>
        </p:nvSpPr>
        <p:spPr>
          <a:xfrm>
            <a:off x="4987897" y="4772880"/>
            <a:ext cx="2216205" cy="646331"/>
          </a:xfrm>
          <a:prstGeom prst="rect">
            <a:avLst/>
          </a:prstGeom>
          <a:solidFill>
            <a:schemeClr val="accent3">
              <a:lumMod val="20000"/>
              <a:lumOff val="8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231F1F"/>
                </a:solidFill>
                <a:effectLst/>
                <a:uLnTx/>
                <a:uFillTx/>
                <a:latin typeface="Arial"/>
                <a:ea typeface="+mn-ea"/>
                <a:cs typeface="+mn-cs"/>
              </a:rPr>
              <a:t>grapple with the mathematics</a:t>
            </a:r>
          </a:p>
        </p:txBody>
      </p:sp>
      <p:sp>
        <p:nvSpPr>
          <p:cNvPr id="9" name="TextBox 8">
            <a:extLst>
              <a:ext uri="{FF2B5EF4-FFF2-40B4-BE49-F238E27FC236}">
                <a16:creationId xmlns:a16="http://schemas.microsoft.com/office/drawing/2014/main" id="{EEB3C8C7-09C6-979C-B792-048DA8B202B1}"/>
              </a:ext>
            </a:extLst>
          </p:cNvPr>
          <p:cNvSpPr txBox="1"/>
          <p:nvPr/>
        </p:nvSpPr>
        <p:spPr>
          <a:xfrm>
            <a:off x="2714324" y="2777193"/>
            <a:ext cx="2011680" cy="923330"/>
          </a:xfrm>
          <a:prstGeom prst="rect">
            <a:avLst/>
          </a:prstGeom>
          <a:solidFill>
            <a:schemeClr val="accent3">
              <a:lumMod val="20000"/>
              <a:lumOff val="8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231F1F"/>
                </a:solidFill>
                <a:effectLst/>
                <a:uLnTx/>
                <a:uFillTx/>
                <a:latin typeface="Arial"/>
                <a:ea typeface="+mn-ea"/>
                <a:cs typeface="+mn-cs"/>
              </a:rPr>
              <a:t>check if the abstract solution is reasonable</a:t>
            </a:r>
          </a:p>
        </p:txBody>
      </p:sp>
      <p:grpSp>
        <p:nvGrpSpPr>
          <p:cNvPr id="10" name="Group 9">
            <a:extLst>
              <a:ext uri="{FF2B5EF4-FFF2-40B4-BE49-F238E27FC236}">
                <a16:creationId xmlns:a16="http://schemas.microsoft.com/office/drawing/2014/main" id="{441F27B4-9F37-730A-147F-00B649C7F7A7}"/>
              </a:ext>
            </a:extLst>
          </p:cNvPr>
          <p:cNvGrpSpPr/>
          <p:nvPr/>
        </p:nvGrpSpPr>
        <p:grpSpPr>
          <a:xfrm>
            <a:off x="1059141" y="4439975"/>
            <a:ext cx="1951630" cy="1312142"/>
            <a:chOff x="1381737" y="4119400"/>
            <a:chExt cx="1951630" cy="1312142"/>
          </a:xfrm>
        </p:grpSpPr>
        <p:sp>
          <p:nvSpPr>
            <p:cNvPr id="11" name="Rectangle 10">
              <a:extLst>
                <a:ext uri="{FF2B5EF4-FFF2-40B4-BE49-F238E27FC236}">
                  <a16:creationId xmlns:a16="http://schemas.microsoft.com/office/drawing/2014/main" id="{C235E90F-A258-AE0D-6228-284335375296}"/>
                </a:ext>
              </a:extLst>
            </p:cNvPr>
            <p:cNvSpPr/>
            <p:nvPr/>
          </p:nvSpPr>
          <p:spPr>
            <a:xfrm>
              <a:off x="1381737" y="4929903"/>
              <a:ext cx="1951630" cy="50163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2DAC62"/>
                  </a:solidFill>
                  <a:effectLst/>
                  <a:uLnTx/>
                  <a:uFillTx/>
                  <a:latin typeface="Arial"/>
                  <a:ea typeface="+mn-ea"/>
                  <a:cs typeface="+mn-cs"/>
                </a:rPr>
                <a:t>An abstract solution</a:t>
              </a:r>
            </a:p>
          </p:txBody>
        </p:sp>
        <p:pic>
          <p:nvPicPr>
            <p:cNvPr id="12" name="Graphic 11" descr="Research with solid fill">
              <a:extLst>
                <a:ext uri="{FF2B5EF4-FFF2-40B4-BE49-F238E27FC236}">
                  <a16:creationId xmlns:a16="http://schemas.microsoft.com/office/drawing/2014/main" id="{EE491E88-8A7D-82EC-FCAD-1A610C75459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900352" y="4119400"/>
              <a:ext cx="914400" cy="914400"/>
            </a:xfrm>
            <a:prstGeom prst="rect">
              <a:avLst/>
            </a:prstGeom>
          </p:spPr>
        </p:pic>
      </p:grpSp>
      <p:grpSp>
        <p:nvGrpSpPr>
          <p:cNvPr id="13" name="Group 12">
            <a:extLst>
              <a:ext uri="{FF2B5EF4-FFF2-40B4-BE49-F238E27FC236}">
                <a16:creationId xmlns:a16="http://schemas.microsoft.com/office/drawing/2014/main" id="{429D597D-F60B-E60A-9E9E-4EBCE21133E0}"/>
              </a:ext>
            </a:extLst>
          </p:cNvPr>
          <p:cNvGrpSpPr/>
          <p:nvPr/>
        </p:nvGrpSpPr>
        <p:grpSpPr>
          <a:xfrm>
            <a:off x="5120185" y="1497916"/>
            <a:ext cx="1951630" cy="1251799"/>
            <a:chOff x="3912359" y="1265673"/>
            <a:chExt cx="1951630" cy="1251799"/>
          </a:xfrm>
        </p:grpSpPr>
        <p:sp>
          <p:nvSpPr>
            <p:cNvPr id="14" name="Rectangle 13">
              <a:extLst>
                <a:ext uri="{FF2B5EF4-FFF2-40B4-BE49-F238E27FC236}">
                  <a16:creationId xmlns:a16="http://schemas.microsoft.com/office/drawing/2014/main" id="{C0956F0F-4E40-FAEC-8EF8-3FB5EDAA020D}"/>
                </a:ext>
              </a:extLst>
            </p:cNvPr>
            <p:cNvSpPr/>
            <p:nvPr/>
          </p:nvSpPr>
          <p:spPr>
            <a:xfrm>
              <a:off x="3912359" y="2015833"/>
              <a:ext cx="1951630" cy="50163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2DAC62"/>
                  </a:solidFill>
                  <a:effectLst/>
                  <a:uLnTx/>
                  <a:uFillTx/>
                  <a:latin typeface="Arial"/>
                  <a:ea typeface="+mn-ea"/>
                  <a:cs typeface="+mn-cs"/>
                </a:rPr>
                <a:t>A real problem</a:t>
              </a:r>
            </a:p>
          </p:txBody>
        </p:sp>
        <p:pic>
          <p:nvPicPr>
            <p:cNvPr id="15" name="Graphic 14" descr="Questions with solid fill">
              <a:extLst>
                <a:ext uri="{FF2B5EF4-FFF2-40B4-BE49-F238E27FC236}">
                  <a16:creationId xmlns:a16="http://schemas.microsoft.com/office/drawing/2014/main" id="{25FE10DA-9E31-AD20-DD21-B40D95C6506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77421" y="1265673"/>
              <a:ext cx="914400" cy="914400"/>
            </a:xfrm>
            <a:prstGeom prst="rect">
              <a:avLst/>
            </a:prstGeom>
          </p:spPr>
        </p:pic>
      </p:grpSp>
      <p:grpSp>
        <p:nvGrpSpPr>
          <p:cNvPr id="16" name="Group 15">
            <a:extLst>
              <a:ext uri="{FF2B5EF4-FFF2-40B4-BE49-F238E27FC236}">
                <a16:creationId xmlns:a16="http://schemas.microsoft.com/office/drawing/2014/main" id="{5D706FEC-243B-69EF-53D2-E0A892EFC2EE}"/>
              </a:ext>
            </a:extLst>
          </p:cNvPr>
          <p:cNvGrpSpPr/>
          <p:nvPr/>
        </p:nvGrpSpPr>
        <p:grpSpPr>
          <a:xfrm>
            <a:off x="9181229" y="4408499"/>
            <a:ext cx="1951630" cy="1375095"/>
            <a:chOff x="9181229" y="4215939"/>
            <a:chExt cx="1951630" cy="1375095"/>
          </a:xfrm>
        </p:grpSpPr>
        <p:sp>
          <p:nvSpPr>
            <p:cNvPr id="17" name="Rectangle 16">
              <a:extLst>
                <a:ext uri="{FF2B5EF4-FFF2-40B4-BE49-F238E27FC236}">
                  <a16:creationId xmlns:a16="http://schemas.microsoft.com/office/drawing/2014/main" id="{A0C2E82C-232E-FE34-618C-FA1B1A68045F}"/>
                </a:ext>
              </a:extLst>
            </p:cNvPr>
            <p:cNvSpPr/>
            <p:nvPr/>
          </p:nvSpPr>
          <p:spPr>
            <a:xfrm>
              <a:off x="9181229" y="5089395"/>
              <a:ext cx="1951630" cy="50163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2DAC62"/>
                  </a:solidFill>
                  <a:effectLst/>
                  <a:uLnTx/>
                  <a:uFillTx/>
                  <a:latin typeface="Arial"/>
                  <a:ea typeface="+mn-ea"/>
                  <a:cs typeface="+mn-cs"/>
                </a:rPr>
                <a:t>An abstract model</a:t>
              </a:r>
            </a:p>
          </p:txBody>
        </p:sp>
        <p:pic>
          <p:nvPicPr>
            <p:cNvPr id="18" name="Graphic 17" descr="Circular flowchart with solid fill">
              <a:extLst>
                <a:ext uri="{FF2B5EF4-FFF2-40B4-BE49-F238E27FC236}">
                  <a16:creationId xmlns:a16="http://schemas.microsoft.com/office/drawing/2014/main" id="{D8E5F5E7-64C2-C0F2-78A1-E60876D0CB7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699844" y="4215939"/>
              <a:ext cx="914400" cy="914400"/>
            </a:xfrm>
            <a:prstGeom prst="rect">
              <a:avLst/>
            </a:prstGeom>
          </p:spPr>
        </p:pic>
      </p:grpSp>
      <p:cxnSp>
        <p:nvCxnSpPr>
          <p:cNvPr id="19" name="Straight Arrow Connector 18">
            <a:extLst>
              <a:ext uri="{FF2B5EF4-FFF2-40B4-BE49-F238E27FC236}">
                <a16:creationId xmlns:a16="http://schemas.microsoft.com/office/drawing/2014/main" id="{F72E79EC-4949-3B15-B039-C0498665E21B}"/>
              </a:ext>
            </a:extLst>
          </p:cNvPr>
          <p:cNvCxnSpPr>
            <a:cxnSpLocks/>
          </p:cNvCxnSpPr>
          <p:nvPr/>
        </p:nvCxnSpPr>
        <p:spPr>
          <a:xfrm flipH="1" flipV="1">
            <a:off x="6942795" y="2116910"/>
            <a:ext cx="2777256" cy="2243896"/>
          </a:xfrm>
          <a:prstGeom prst="straightConnector1">
            <a:avLst/>
          </a:prstGeom>
          <a:ln w="38100">
            <a:solidFill>
              <a:schemeClr val="accent3"/>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F0682A0A-02F7-F0BE-3875-8B901D92AB66}"/>
              </a:ext>
            </a:extLst>
          </p:cNvPr>
          <p:cNvSpPr txBox="1"/>
          <p:nvPr/>
        </p:nvSpPr>
        <p:spPr>
          <a:xfrm>
            <a:off x="7263810" y="2741151"/>
            <a:ext cx="1757284" cy="923330"/>
          </a:xfrm>
          <a:prstGeom prst="rect">
            <a:avLst/>
          </a:prstGeom>
          <a:solidFill>
            <a:schemeClr val="accent3">
              <a:lumMod val="20000"/>
              <a:lumOff val="8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231F1F"/>
                </a:solidFill>
                <a:effectLst/>
                <a:uLnTx/>
                <a:uFillTx/>
                <a:latin typeface="Arial"/>
                <a:ea typeface="+mn-ea"/>
                <a:cs typeface="+mn-cs"/>
              </a:rPr>
              <a:t>represent the problem using mathematics</a:t>
            </a:r>
          </a:p>
        </p:txBody>
      </p:sp>
      <p:sp>
        <p:nvSpPr>
          <p:cNvPr id="21" name="Speech Bubble: Rectangle with Corners Rounded 20">
            <a:extLst>
              <a:ext uri="{FF2B5EF4-FFF2-40B4-BE49-F238E27FC236}">
                <a16:creationId xmlns:a16="http://schemas.microsoft.com/office/drawing/2014/main" id="{AAF63458-A87F-25DC-EAA9-E96565F55429}"/>
              </a:ext>
            </a:extLst>
          </p:cNvPr>
          <p:cNvSpPr/>
          <p:nvPr/>
        </p:nvSpPr>
        <p:spPr>
          <a:xfrm>
            <a:off x="6832199" y="1169765"/>
            <a:ext cx="1840164" cy="501639"/>
          </a:xfrm>
          <a:prstGeom prst="wedgeRoundRectCallout">
            <a:avLst>
              <a:gd name="adj1" fmla="val -62355"/>
              <a:gd name="adj2" fmla="val 50414"/>
              <a:gd name="adj3" fmla="val 16667"/>
            </a:avLst>
          </a:prstGeom>
          <a:solidFill>
            <a:schemeClr val="bg1"/>
          </a:solidFill>
          <a:ln w="381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231F1F"/>
              </a:solidFill>
              <a:effectLst/>
              <a:uLnTx/>
              <a:uFillTx/>
              <a:latin typeface="Arial"/>
              <a:ea typeface="+mn-ea"/>
              <a:cs typeface="+mn-cs"/>
            </a:endParaRPr>
          </a:p>
        </p:txBody>
      </p:sp>
    </p:spTree>
    <p:extLst>
      <p:ext uri="{BB962C8B-B14F-4D97-AF65-F5344CB8AC3E}">
        <p14:creationId xmlns:p14="http://schemas.microsoft.com/office/powerpoint/2010/main" val="2812225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par>
                                <p:cTn id="11" presetID="10"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par>
                                <p:cTn id="22" presetID="10" presetClass="entr" presetSubtype="0"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500"/>
                                        <p:tgtEl>
                                          <p:spTgt spid="7"/>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20" grpId="0" animBg="1"/>
      <p:bldP spid="21" grpId="0" animBg="1"/>
    </p:bld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oday, how have you been...">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3AF184A3-1886-D761-6EEC-9C9B2820AFB2}"/>
              </a:ext>
            </a:extLst>
          </p:cNvPr>
          <p:cNvSpPr>
            <a:spLocks noGrp="1" noRot="1" noMove="1" noResize="1" noEditPoints="1" noAdjustHandles="1" noChangeArrowheads="1" noChangeShapeType="1"/>
          </p:cNvSpPr>
          <p:nvPr>
            <p:ph type="sldNum" sz="quarter" idx="12"/>
          </p:nvPr>
        </p:nvSpPr>
        <p:spPr>
          <a:xfrm>
            <a:off x="11353800" y="6347641"/>
            <a:ext cx="455023" cy="365125"/>
          </a:xfrm>
        </p:spPr>
        <p:txBody>
          <a:bodyPr/>
          <a:lstStyle>
            <a:lvl1pPr>
              <a:defRPr b="1" i="0"/>
            </a:lvl1pPr>
          </a:lstStyle>
          <a:p>
            <a:fld id="{35BC334B-5606-F640-9B65-DA4F71454EC0}" type="slidenum">
              <a:rPr lang="en-US" smtClean="0"/>
              <a:pPr/>
              <a:t>‹#›</a:t>
            </a:fld>
            <a:endParaRPr lang="en-US"/>
          </a:p>
        </p:txBody>
      </p:sp>
      <p:sp>
        <p:nvSpPr>
          <p:cNvPr id="17" name="TextBox 16">
            <a:extLst>
              <a:ext uri="{FF2B5EF4-FFF2-40B4-BE49-F238E27FC236}">
                <a16:creationId xmlns:a16="http://schemas.microsoft.com/office/drawing/2014/main" id="{C6B255D1-64EB-813A-E948-CE1ABF8F9FC6}"/>
              </a:ext>
            </a:extLst>
          </p:cNvPr>
          <p:cNvSpPr txBox="1"/>
          <p:nvPr/>
        </p:nvSpPr>
        <p:spPr>
          <a:xfrm>
            <a:off x="1918668" y="4919400"/>
            <a:ext cx="8861818" cy="830997"/>
          </a:xfrm>
          <a:prstGeom prst="rect">
            <a:avLst/>
          </a:prstGeom>
          <a:noFill/>
        </p:spPr>
        <p:txBody>
          <a:bodyPr wrap="square">
            <a:spAutoFit/>
          </a:bodyPr>
          <a:lstStyle/>
          <a:p>
            <a:pPr marL="742950" lvl="1" indent="-285750">
              <a:buFont typeface="Arial" panose="020B0604020202020204" pitchFamily="34" charset="0"/>
              <a:buChar char="•"/>
            </a:pPr>
            <a:r>
              <a:rPr lang="en-GB" sz="2400" b="0">
                <a:solidFill>
                  <a:schemeClr val="tx1"/>
                </a:solidFill>
                <a:latin typeface="+mn-lt"/>
              </a:rPr>
              <a:t>listen to and</a:t>
            </a:r>
            <a:r>
              <a:rPr lang="en-GB" sz="2400" b="0" baseline="0">
                <a:solidFill>
                  <a:schemeClr val="tx1"/>
                </a:solidFill>
                <a:latin typeface="+mn-lt"/>
              </a:rPr>
              <a:t> </a:t>
            </a:r>
            <a:r>
              <a:rPr lang="en-GB" sz="2400" b="0">
                <a:solidFill>
                  <a:schemeClr val="tx1"/>
                </a:solidFill>
                <a:latin typeface="+mn-lt"/>
              </a:rPr>
              <a:t>learn from everyone</a:t>
            </a:r>
          </a:p>
          <a:p>
            <a:pPr marL="742950" lvl="1" indent="-285750">
              <a:buFont typeface="Arial" panose="020B0604020202020204" pitchFamily="34" charset="0"/>
              <a:buChar char="•"/>
            </a:pPr>
            <a:r>
              <a:rPr lang="en-GB" sz="2400" b="0">
                <a:solidFill>
                  <a:schemeClr val="tx1"/>
                </a:solidFill>
                <a:latin typeface="+mn-lt"/>
              </a:rPr>
              <a:t>learn from their own and their peers’ mistakes</a:t>
            </a:r>
          </a:p>
        </p:txBody>
      </p:sp>
      <p:sp>
        <p:nvSpPr>
          <p:cNvPr id="12" name="TextBox 11">
            <a:extLst>
              <a:ext uri="{FF2B5EF4-FFF2-40B4-BE49-F238E27FC236}">
                <a16:creationId xmlns:a16="http://schemas.microsoft.com/office/drawing/2014/main" id="{E28F277B-4D0D-E8CE-5B86-DE86F372C183}"/>
              </a:ext>
            </a:extLst>
          </p:cNvPr>
          <p:cNvSpPr txBox="1"/>
          <p:nvPr/>
        </p:nvSpPr>
        <p:spPr>
          <a:xfrm>
            <a:off x="522423" y="352063"/>
            <a:ext cx="7579319" cy="707886"/>
          </a:xfrm>
          <a:prstGeom prst="rect">
            <a:avLst/>
          </a:prstGeom>
          <a:noFill/>
        </p:spPr>
        <p:txBody>
          <a:bodyPr wrap="none" rtlCol="0">
            <a:spAutoFit/>
          </a:bodyPr>
          <a:lstStyle/>
          <a:p>
            <a:r>
              <a:rPr kumimoji="0" lang="en-US" sz="4000" b="1" i="0" u="none" strike="noStrike" kern="1200" cap="none" spc="0" normalizeH="0" baseline="0" noProof="0">
                <a:ln>
                  <a:noFill/>
                </a:ln>
                <a:solidFill>
                  <a:srgbClr val="AA18FE"/>
                </a:solidFill>
                <a:effectLst/>
                <a:uLnTx/>
                <a:uFillTx/>
                <a:latin typeface="Georgia" panose="02040502050405020303" pitchFamily="18" charset="0"/>
                <a:ea typeface="+mj-ea"/>
                <a:cs typeface="+mj-cs"/>
              </a:rPr>
              <a:t>Today, how have you been…</a:t>
            </a:r>
            <a:endParaRPr lang="en-GB"/>
          </a:p>
        </p:txBody>
      </p:sp>
      <p:sp>
        <p:nvSpPr>
          <p:cNvPr id="2" name="Footer Placeholder 4">
            <a:extLst>
              <a:ext uri="{FF2B5EF4-FFF2-40B4-BE49-F238E27FC236}">
                <a16:creationId xmlns:a16="http://schemas.microsoft.com/office/drawing/2014/main" id="{B8248172-F0F4-E078-22B7-81DA591E7403}"/>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pic>
        <p:nvPicPr>
          <p:cNvPr id="11" name="Image" descr="Image">
            <a:extLst>
              <a:ext uri="{FF2B5EF4-FFF2-40B4-BE49-F238E27FC236}">
                <a16:creationId xmlns:a16="http://schemas.microsoft.com/office/drawing/2014/main" id="{A6ACF711-DD6D-44E6-2248-088038FE96D7}"/>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b="-2"/>
          <a:stretch/>
        </p:blipFill>
        <p:spPr>
          <a:xfrm>
            <a:off x="8955031" y="0"/>
            <a:ext cx="3236969" cy="2518101"/>
          </a:xfrm>
          <a:prstGeom prst="rect">
            <a:avLst/>
          </a:prstGeom>
          <a:ln w="12700">
            <a:miter lim="400000"/>
          </a:ln>
        </p:spPr>
      </p:pic>
      <p:sp>
        <p:nvSpPr>
          <p:cNvPr id="4" name="Content Placeholder 2">
            <a:extLst>
              <a:ext uri="{FF2B5EF4-FFF2-40B4-BE49-F238E27FC236}">
                <a16:creationId xmlns:a16="http://schemas.microsoft.com/office/drawing/2014/main" id="{25B7685C-4DAC-9634-E2BC-9EE518421EE8}"/>
              </a:ext>
            </a:extLst>
          </p:cNvPr>
          <p:cNvSpPr txBox="1">
            <a:spLocks/>
          </p:cNvSpPr>
          <p:nvPr/>
        </p:nvSpPr>
        <p:spPr>
          <a:xfrm>
            <a:off x="2165644" y="1592177"/>
            <a:ext cx="3435926" cy="1245236"/>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b="1">
                <a:solidFill>
                  <a:schemeClr val="tx2"/>
                </a:solidFill>
                <a:latin typeface="+mn-lt"/>
              </a:rPr>
              <a:t>Adventurous?</a:t>
            </a:r>
          </a:p>
        </p:txBody>
      </p:sp>
      <p:sp>
        <p:nvSpPr>
          <p:cNvPr id="10" name="TextBox 9">
            <a:extLst>
              <a:ext uri="{FF2B5EF4-FFF2-40B4-BE49-F238E27FC236}">
                <a16:creationId xmlns:a16="http://schemas.microsoft.com/office/drawing/2014/main" id="{9728982A-BAFA-E9EE-CB22-A446773D5E44}"/>
              </a:ext>
            </a:extLst>
          </p:cNvPr>
          <p:cNvSpPr txBox="1"/>
          <p:nvPr/>
        </p:nvSpPr>
        <p:spPr>
          <a:xfrm>
            <a:off x="1918668" y="1992903"/>
            <a:ext cx="7176135" cy="830997"/>
          </a:xfrm>
          <a:prstGeom prst="rect">
            <a:avLst/>
          </a:prstGeom>
          <a:noFill/>
        </p:spPr>
        <p:txBody>
          <a:bodyPr wrap="square">
            <a:spAutoFit/>
          </a:bodyPr>
          <a:lstStyle/>
          <a:p>
            <a:pPr marL="800100" lvl="1" indent="-342900">
              <a:buFont typeface="Arial" panose="020B0604020202020204" pitchFamily="34" charset="0"/>
              <a:buChar char="•"/>
            </a:pPr>
            <a:r>
              <a:rPr lang="en-GB" sz="2400" b="0">
                <a:solidFill>
                  <a:schemeClr val="tx1"/>
                </a:solidFill>
                <a:latin typeface="+mn-lt"/>
              </a:rPr>
              <a:t>try stuff out, even if it might not work</a:t>
            </a:r>
          </a:p>
          <a:p>
            <a:pPr marL="800100" lvl="1" indent="-342900">
              <a:buFont typeface="Arial" panose="020B0604020202020204" pitchFamily="34" charset="0"/>
              <a:buChar char="•"/>
            </a:pPr>
            <a:r>
              <a:rPr lang="en-GB" sz="2400" b="0">
                <a:solidFill>
                  <a:schemeClr val="tx1"/>
                </a:solidFill>
                <a:latin typeface="+mn-lt"/>
                <a:ea typeface="+mn-lt"/>
                <a:cs typeface="+mn-lt"/>
              </a:rPr>
              <a:t>think big ideas</a:t>
            </a:r>
            <a:r>
              <a:rPr lang="en-GB" sz="2400" b="0" baseline="0">
                <a:solidFill>
                  <a:schemeClr val="tx1"/>
                </a:solidFill>
                <a:latin typeface="+mn-lt"/>
                <a:ea typeface="+mn-lt"/>
                <a:cs typeface="+mn-lt"/>
              </a:rPr>
              <a:t> and</a:t>
            </a:r>
            <a:r>
              <a:rPr lang="en-GB" sz="2400" b="0">
                <a:solidFill>
                  <a:schemeClr val="tx1"/>
                </a:solidFill>
                <a:latin typeface="+mn-lt"/>
                <a:ea typeface="+mn-lt"/>
                <a:cs typeface="+mn-lt"/>
              </a:rPr>
              <a:t> check small details</a:t>
            </a:r>
          </a:p>
        </p:txBody>
      </p:sp>
      <p:sp>
        <p:nvSpPr>
          <p:cNvPr id="18" name="TextBox 17">
            <a:extLst>
              <a:ext uri="{FF2B5EF4-FFF2-40B4-BE49-F238E27FC236}">
                <a16:creationId xmlns:a16="http://schemas.microsoft.com/office/drawing/2014/main" id="{B4F19300-A4D9-E12E-D7A7-871CEE6748AF}"/>
              </a:ext>
            </a:extLst>
          </p:cNvPr>
          <p:cNvSpPr txBox="1"/>
          <p:nvPr/>
        </p:nvSpPr>
        <p:spPr>
          <a:xfrm>
            <a:off x="2132029" y="2993804"/>
            <a:ext cx="7120890" cy="523220"/>
          </a:xfrm>
          <a:prstGeom prst="rect">
            <a:avLst/>
          </a:prstGeom>
          <a:noFill/>
        </p:spPr>
        <p:txBody>
          <a:bodyPr wrap="square">
            <a:spAutoFit/>
          </a:bodyPr>
          <a:lstStyle/>
          <a:p>
            <a:pPr marL="0" indent="0">
              <a:buNone/>
            </a:pPr>
            <a:r>
              <a:rPr lang="en-GB" sz="2800" b="1">
                <a:solidFill>
                  <a:schemeClr val="tx2"/>
                </a:solidFill>
                <a:latin typeface="+mn-lt"/>
              </a:rPr>
              <a:t>Articulate?</a:t>
            </a:r>
          </a:p>
        </p:txBody>
      </p:sp>
      <p:sp>
        <p:nvSpPr>
          <p:cNvPr id="20" name="TextBox 19">
            <a:extLst>
              <a:ext uri="{FF2B5EF4-FFF2-40B4-BE49-F238E27FC236}">
                <a16:creationId xmlns:a16="http://schemas.microsoft.com/office/drawing/2014/main" id="{E3A321D1-91EF-9E5F-8DB9-5B17C4EDD72E}"/>
              </a:ext>
            </a:extLst>
          </p:cNvPr>
          <p:cNvSpPr txBox="1"/>
          <p:nvPr/>
        </p:nvSpPr>
        <p:spPr>
          <a:xfrm>
            <a:off x="1918668" y="3459963"/>
            <a:ext cx="7120890" cy="830997"/>
          </a:xfrm>
          <a:prstGeom prst="rect">
            <a:avLst/>
          </a:prstGeom>
          <a:noFill/>
        </p:spPr>
        <p:txBody>
          <a:bodyPr wrap="square">
            <a:spAutoFit/>
          </a:bodyPr>
          <a:lstStyle/>
          <a:p>
            <a:pPr marL="800100" lvl="1" indent="-342900">
              <a:buFont typeface="Arial" panose="020B0604020202020204" pitchFamily="34" charset="0"/>
              <a:buChar char="•"/>
            </a:pPr>
            <a:r>
              <a:rPr lang="en-GB" sz="2400" b="0">
                <a:solidFill>
                  <a:schemeClr val="tx1"/>
                </a:solidFill>
                <a:latin typeface="+mn-lt"/>
              </a:rPr>
              <a:t>explain ideas to mentors and peers</a:t>
            </a:r>
          </a:p>
          <a:p>
            <a:pPr marL="800100" lvl="1" indent="-342900">
              <a:buFont typeface="Arial" panose="020B0604020202020204" pitchFamily="34" charset="0"/>
              <a:buChar char="•"/>
            </a:pPr>
            <a:r>
              <a:rPr lang="en-GB" sz="2400" b="0">
                <a:solidFill>
                  <a:schemeClr val="tx1"/>
                </a:solidFill>
                <a:latin typeface="+mn-lt"/>
              </a:rPr>
              <a:t>learn and use mathematical vocabulary</a:t>
            </a:r>
          </a:p>
        </p:txBody>
      </p:sp>
      <p:sp>
        <p:nvSpPr>
          <p:cNvPr id="21" name="TextBox 20">
            <a:extLst>
              <a:ext uri="{FF2B5EF4-FFF2-40B4-BE49-F238E27FC236}">
                <a16:creationId xmlns:a16="http://schemas.microsoft.com/office/drawing/2014/main" id="{A7A78D5C-B9B8-C8C5-299B-175825641867}"/>
              </a:ext>
            </a:extLst>
          </p:cNvPr>
          <p:cNvSpPr txBox="1"/>
          <p:nvPr/>
        </p:nvSpPr>
        <p:spPr>
          <a:xfrm>
            <a:off x="2124409" y="4422760"/>
            <a:ext cx="7120890" cy="523220"/>
          </a:xfrm>
          <a:prstGeom prst="rect">
            <a:avLst/>
          </a:prstGeom>
          <a:noFill/>
        </p:spPr>
        <p:txBody>
          <a:bodyPr wrap="square">
            <a:spAutoFit/>
          </a:bodyPr>
          <a:lstStyle/>
          <a:p>
            <a:pPr marL="0" indent="0">
              <a:buNone/>
            </a:pPr>
            <a:r>
              <a:rPr lang="en-GB" sz="2800" b="1">
                <a:solidFill>
                  <a:schemeClr val="tx2"/>
                </a:solidFill>
                <a:latin typeface="+mn-lt"/>
              </a:rPr>
              <a:t>Accepting?</a:t>
            </a:r>
          </a:p>
        </p:txBody>
      </p:sp>
      <p:pic>
        <p:nvPicPr>
          <p:cNvPr id="24" name="Graphic 23">
            <a:extLst>
              <a:ext uri="{FF2B5EF4-FFF2-40B4-BE49-F238E27FC236}">
                <a16:creationId xmlns:a16="http://schemas.microsoft.com/office/drawing/2014/main" id="{C917823D-7E3C-B9BD-BF6D-7EAADA2C8B16}"/>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3136" y="2992523"/>
            <a:ext cx="1152084" cy="1152084"/>
          </a:xfrm>
          <a:prstGeom prst="rect">
            <a:avLst/>
          </a:prstGeom>
        </p:spPr>
      </p:pic>
      <p:pic>
        <p:nvPicPr>
          <p:cNvPr id="25" name="Graphic 24">
            <a:extLst>
              <a:ext uri="{FF2B5EF4-FFF2-40B4-BE49-F238E27FC236}">
                <a16:creationId xmlns:a16="http://schemas.microsoft.com/office/drawing/2014/main" id="{FD517003-C1AE-0AF5-3EDA-956F39B080F0}"/>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23072" y="1537738"/>
            <a:ext cx="1192212" cy="1192212"/>
          </a:xfrm>
          <a:prstGeom prst="rect">
            <a:avLst/>
          </a:prstGeom>
        </p:spPr>
      </p:pic>
      <p:pic>
        <p:nvPicPr>
          <p:cNvPr id="26" name="Graphic 25">
            <a:extLst>
              <a:ext uri="{FF2B5EF4-FFF2-40B4-BE49-F238E27FC236}">
                <a16:creationId xmlns:a16="http://schemas.microsoft.com/office/drawing/2014/main" id="{51A917A8-1069-83C4-B1BC-B2975E35709E}"/>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80378" y="4407179"/>
            <a:ext cx="1077601" cy="1077601"/>
          </a:xfrm>
          <a:prstGeom prst="rect">
            <a:avLst/>
          </a:prstGeom>
        </p:spPr>
      </p:pic>
    </p:spTree>
    <p:extLst>
      <p:ext uri="{BB962C8B-B14F-4D97-AF65-F5344CB8AC3E}">
        <p14:creationId xmlns:p14="http://schemas.microsoft.com/office/powerpoint/2010/main" val="183865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4" grpId="0"/>
      <p:bldP spid="10" grpId="0"/>
      <p:bldP spid="18" grpId="0"/>
      <p:bldP spid="20" grpId="0"/>
      <p:bldP spid="21" grpId="0"/>
    </p:bld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hank You-Dark">
    <p:bg>
      <p:bgPr>
        <a:solidFill>
          <a:schemeClr val="tx1"/>
        </a:solidFill>
        <a:effectLst/>
      </p:bgPr>
    </p:bg>
    <p:spTree>
      <p:nvGrpSpPr>
        <p:cNvPr id="1" name=""/>
        <p:cNvGrpSpPr/>
        <p:nvPr/>
      </p:nvGrpSpPr>
      <p:grpSpPr>
        <a:xfrm>
          <a:off x="0" y="0"/>
          <a:ext cx="0" cy="0"/>
          <a:chOff x="0" y="0"/>
          <a:chExt cx="0" cy="0"/>
        </a:xfrm>
      </p:grpSpPr>
      <p:pic>
        <p:nvPicPr>
          <p:cNvPr id="10" name="Image" descr="Image">
            <a:extLst>
              <a:ext uri="{FF2B5EF4-FFF2-40B4-BE49-F238E27FC236}">
                <a16:creationId xmlns:a16="http://schemas.microsoft.com/office/drawing/2014/main" id="{0CB5DBC9-61B6-B6A7-9DFD-B229CB681E07}"/>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rot="10800000">
            <a:off x="-1" y="4859748"/>
            <a:ext cx="3746986" cy="1998253"/>
          </a:xfrm>
          <a:prstGeom prst="rect">
            <a:avLst/>
          </a:prstGeom>
          <a:ln w="12700">
            <a:miter lim="400000"/>
          </a:ln>
        </p:spPr>
      </p:pic>
      <p:sp>
        <p:nvSpPr>
          <p:cNvPr id="4" name="Date Placeholder 3" hidden="1">
            <a:extLst>
              <a:ext uri="{FF2B5EF4-FFF2-40B4-BE49-F238E27FC236}">
                <a16:creationId xmlns:a16="http://schemas.microsoft.com/office/drawing/2014/main" id="{99705314-19A9-46AE-758D-AFF48B667981}"/>
              </a:ext>
            </a:extLst>
          </p:cNvPr>
          <p:cNvSpPr>
            <a:spLocks noGrp="1"/>
          </p:cNvSpPr>
          <p:nvPr>
            <p:ph type="dt" sz="half" idx="10"/>
          </p:nvPr>
        </p:nvSpPr>
        <p:spPr>
          <a:xfrm>
            <a:off x="1523999" y="4478519"/>
            <a:ext cx="2684417" cy="365125"/>
          </a:xfrm>
          <a:prstGeom prst="rect">
            <a:avLst/>
          </a:prstGeom>
        </p:spPr>
        <p:txBody>
          <a:bodyPr/>
          <a:lstStyle>
            <a:lvl1pPr>
              <a:defRPr b="0" i="0"/>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E939CB08-C2BC-4474-94E2-0F06873B7827}" type="datetime1">
              <a:rPr kumimoji="0" lang="en-US" sz="1800" b="0" i="0" u="none" strike="noStrike" kern="1200" cap="none" spc="0" normalizeH="0" baseline="0" noProof="0" smtClean="0">
                <a:ln>
                  <a:noFill/>
                </a:ln>
                <a:solidFill>
                  <a:srgbClr val="231F1F"/>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7/6/26</a:t>
            </a:fld>
            <a:endParaRPr kumimoji="0" lang="en-US" sz="1800" b="0" i="0" u="none" strike="noStrike" kern="1200" cap="none" spc="0" normalizeH="0" baseline="0" noProof="0">
              <a:ln>
                <a:noFill/>
              </a:ln>
              <a:solidFill>
                <a:srgbClr val="231F1F"/>
              </a:solidFill>
              <a:effectLst/>
              <a:uLnTx/>
              <a:uFillTx/>
              <a:latin typeface="Arial"/>
              <a:ea typeface="+mn-ea"/>
              <a:cs typeface="+mn-cs"/>
            </a:endParaRPr>
          </a:p>
        </p:txBody>
      </p:sp>
      <p:pic>
        <p:nvPicPr>
          <p:cNvPr id="7" name="Image" descr="Image">
            <a:extLst>
              <a:ext uri="{FF2B5EF4-FFF2-40B4-BE49-F238E27FC236}">
                <a16:creationId xmlns:a16="http://schemas.microsoft.com/office/drawing/2014/main" id="{EA33B318-81CB-10B7-C165-F97ACFC8BD69}"/>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b="-2"/>
          <a:stretch/>
        </p:blipFill>
        <p:spPr>
          <a:xfrm>
            <a:off x="8955031" y="0"/>
            <a:ext cx="3236969" cy="2518101"/>
          </a:xfrm>
          <a:prstGeom prst="rect">
            <a:avLst/>
          </a:prstGeom>
          <a:ln w="12700">
            <a:miter lim="400000"/>
          </a:ln>
        </p:spPr>
      </p:pic>
      <p:pic>
        <p:nvPicPr>
          <p:cNvPr id="2" name="Image" descr="Image">
            <a:extLst>
              <a:ext uri="{FF2B5EF4-FFF2-40B4-BE49-F238E27FC236}">
                <a16:creationId xmlns:a16="http://schemas.microsoft.com/office/drawing/2014/main" id="{0C3B0034-C87F-438B-7C0E-F85CF2B5247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15164" y="725101"/>
            <a:ext cx="2337048" cy="759598"/>
          </a:xfrm>
          <a:prstGeom prst="rect">
            <a:avLst/>
          </a:prstGeom>
          <a:ln w="12700">
            <a:miter lim="400000"/>
          </a:ln>
        </p:spPr>
      </p:pic>
      <p:sp>
        <p:nvSpPr>
          <p:cNvPr id="3" name="Slide Number Placeholder 5">
            <a:extLst>
              <a:ext uri="{FF2B5EF4-FFF2-40B4-BE49-F238E27FC236}">
                <a16:creationId xmlns:a16="http://schemas.microsoft.com/office/drawing/2014/main" id="{AF1FB531-DCE7-8FE5-8CC1-4ADDE52CC7F8}"/>
              </a:ext>
            </a:extLst>
          </p:cNvPr>
          <p:cNvSpPr>
            <a:spLocks noGrp="1"/>
          </p:cNvSpPr>
          <p:nvPr>
            <p:ph type="sldNum" sz="quarter" idx="12"/>
          </p:nvPr>
        </p:nvSpPr>
        <p:spPr>
          <a:xfrm>
            <a:off x="11353800" y="6347641"/>
            <a:ext cx="455023" cy="365125"/>
          </a:xfrm>
        </p:spPr>
        <p:txBody>
          <a:bodyPr/>
          <a:lstStyle>
            <a:lvl1pPr>
              <a:defRPr b="1" i="0">
                <a:solidFill>
                  <a:schemeClr val="bg1"/>
                </a:solidFill>
              </a:defRPr>
            </a:lvl1pPr>
          </a:lstStyle>
          <a:p>
            <a:pPr>
              <a:defRPr/>
            </a:pPr>
            <a:fld id="{35BC334B-5606-F640-9B65-DA4F71454EC0}" type="slidenum">
              <a:rPr lang="en-US" smtClean="0"/>
              <a:pPr>
                <a:defRPr/>
              </a:pPr>
              <a:t>‹#›</a:t>
            </a:fld>
            <a:endParaRPr lang="en-US"/>
          </a:p>
        </p:txBody>
      </p:sp>
      <p:sp>
        <p:nvSpPr>
          <p:cNvPr id="6" name="TextBox 5">
            <a:extLst>
              <a:ext uri="{FF2B5EF4-FFF2-40B4-BE49-F238E27FC236}">
                <a16:creationId xmlns:a16="http://schemas.microsoft.com/office/drawing/2014/main" id="{AD835C0E-AA65-FF89-DEDA-8D4651827C38}"/>
              </a:ext>
            </a:extLst>
          </p:cNvPr>
          <p:cNvSpPr txBox="1"/>
          <p:nvPr/>
        </p:nvSpPr>
        <p:spPr>
          <a:xfrm>
            <a:off x="1480456" y="2103784"/>
            <a:ext cx="11219544" cy="2917722"/>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a:ln>
                  <a:noFill/>
                </a:ln>
                <a:solidFill>
                  <a:srgbClr val="AA18FE"/>
                </a:solidFill>
                <a:effectLst/>
                <a:uLnTx/>
                <a:uFillTx/>
                <a:latin typeface="+mj-lt"/>
                <a:ea typeface="+mn-ea"/>
                <a:cs typeface="+mn-cs"/>
              </a:rPr>
              <a:t>Thank you. </a:t>
            </a:r>
            <a:r>
              <a:rPr kumimoji="0" lang="en-GB" sz="2400" b="1" i="0" u="none" strike="noStrike" kern="1200" cap="none" spc="0" normalizeH="0" baseline="0" noProof="0">
                <a:ln>
                  <a:noFill/>
                </a:ln>
                <a:solidFill>
                  <a:srgbClr val="AA18FE"/>
                </a:solidFill>
                <a:effectLst/>
                <a:uLnTx/>
                <a:uFillTx/>
                <a:latin typeface="+mj-lt"/>
                <a:ea typeface="+mn-ea"/>
                <a:cs typeface="+mn-cs"/>
              </a:rPr>
              <a:t>We hope your mathematicians enjoyed </a:t>
            </a:r>
            <a:br>
              <a:rPr kumimoji="0" lang="en-GB" sz="2400" b="1" i="0" u="none" strike="noStrike" kern="1200" cap="none" spc="0" normalizeH="0" baseline="0" noProof="0">
                <a:ln>
                  <a:noFill/>
                </a:ln>
                <a:solidFill>
                  <a:srgbClr val="AA18FE"/>
                </a:solidFill>
                <a:effectLst/>
                <a:uLnTx/>
                <a:uFillTx/>
                <a:latin typeface="+mj-lt"/>
                <a:ea typeface="+mn-ea"/>
                <a:cs typeface="+mn-cs"/>
              </a:rPr>
            </a:br>
            <a:r>
              <a:rPr kumimoji="0" lang="en-GB" sz="2400" b="1" i="0" u="none" strike="noStrike" kern="1200" cap="none" spc="0" normalizeH="0" baseline="0" noProof="0">
                <a:ln>
                  <a:noFill/>
                </a:ln>
                <a:solidFill>
                  <a:srgbClr val="AA18FE"/>
                </a:solidFill>
                <a:effectLst/>
                <a:uLnTx/>
                <a:uFillTx/>
                <a:latin typeface="+mj-lt"/>
                <a:ea typeface="+mn-ea"/>
                <a:cs typeface="+mn-cs"/>
              </a:rPr>
              <a:t>today’s session.</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sz="2400" b="1" i="0" u="none" strike="noStrike" kern="1200" cap="none" spc="0" normalizeH="0" baseline="0" noProof="0">
              <a:ln>
                <a:noFill/>
              </a:ln>
              <a:solidFill>
                <a:srgbClr val="AA18FE"/>
              </a:solidFill>
              <a:effectLst/>
              <a:uLnTx/>
              <a:uFillTx/>
              <a:latin typeface="+mj-lt"/>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2400" b="1" i="0" u="none" strike="noStrike" kern="1200" cap="none" spc="0" normalizeH="0" baseline="0" noProof="0">
                <a:ln>
                  <a:noFill/>
                </a:ln>
                <a:solidFill>
                  <a:srgbClr val="AA18FE"/>
                </a:solidFill>
                <a:effectLst/>
                <a:uLnTx/>
                <a:uFillTx/>
                <a:latin typeface="+mj-lt"/>
                <a:ea typeface="+mn-ea"/>
                <a:cs typeface="+mn-cs"/>
              </a:rPr>
              <a:t>Please share your reflections on this session</a:t>
            </a:r>
            <a:br>
              <a:rPr kumimoji="0" lang="en-GB" sz="2400" b="1" i="0" u="none" strike="noStrike" kern="1200" cap="none" spc="0" normalizeH="0" baseline="0" noProof="0">
                <a:ln>
                  <a:noFill/>
                </a:ln>
                <a:solidFill>
                  <a:srgbClr val="AA18FE"/>
                </a:solidFill>
                <a:effectLst/>
                <a:uLnTx/>
                <a:uFillTx/>
                <a:latin typeface="+mj-lt"/>
                <a:ea typeface="+mn-ea"/>
                <a:cs typeface="+mn-cs"/>
              </a:rPr>
            </a:br>
            <a:r>
              <a:rPr kumimoji="0" lang="en-GB" sz="2400" b="1" i="0" u="none" strike="noStrike" kern="1200" cap="none" spc="0" normalizeH="0" baseline="0" noProof="0">
                <a:ln>
                  <a:noFill/>
                </a:ln>
                <a:solidFill>
                  <a:srgbClr val="AA18FE"/>
                </a:solidFill>
                <a:effectLst/>
                <a:uLnTx/>
                <a:uFillTx/>
                <a:latin typeface="+mj-lt"/>
                <a:ea typeface="+mn-ea"/>
                <a:cs typeface="+mn-cs"/>
              </a:rPr>
              <a:t>at </a:t>
            </a:r>
            <a:r>
              <a:rPr kumimoji="0" lang="en-US" sz="2400" b="1" i="0" u="none" strike="noStrike" kern="1200" cap="none" spc="0" normalizeH="0" baseline="0" noProof="0">
                <a:ln>
                  <a:noFill/>
                </a:ln>
                <a:solidFill>
                  <a:schemeClr val="tx2"/>
                </a:solidFill>
                <a:effectLst/>
                <a:uLnTx/>
                <a:uFillTx/>
                <a:latin typeface="+mj-lt"/>
                <a:ea typeface="+mn-ea"/>
                <a:cs typeface="+mn-cs"/>
                <a:hlinkClick r:id="rId5"/>
              </a:rPr>
              <a:t>hub.axiommaths.com</a:t>
            </a:r>
            <a:endParaRPr kumimoji="0" lang="en-US" sz="2400" b="1" i="0" u="none" strike="noStrike" kern="1200" cap="none" spc="0" normalizeH="0" baseline="0" noProof="0">
              <a:ln>
                <a:noFill/>
              </a:ln>
              <a:solidFill>
                <a:schemeClr val="tx2"/>
              </a:solidFill>
              <a:effectLst/>
              <a:uLnTx/>
              <a:uFillTx/>
              <a:latin typeface="+mj-lt"/>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2400" b="1" i="0" u="none" strike="noStrike" kern="1200" cap="none" spc="0" normalizeH="0" baseline="0" noProof="0">
                <a:ln>
                  <a:noFill/>
                </a:ln>
                <a:solidFill>
                  <a:srgbClr val="AA18FE"/>
                </a:solidFill>
                <a:effectLst/>
                <a:uLnTx/>
                <a:uFillTx/>
                <a:latin typeface="+mj-lt"/>
                <a:ea typeface="+mn-ea"/>
                <a:cs typeface="+mn-cs"/>
              </a:rPr>
              <a:t>If you find anything wrong with these slides, please contact </a:t>
            </a:r>
            <a:r>
              <a:rPr kumimoji="0" lang="en-GB" sz="2400" b="1" i="0" u="none" strike="noStrike" kern="1200" cap="none" spc="0" normalizeH="0" baseline="0" noProof="0">
                <a:ln>
                  <a:noFill/>
                </a:ln>
                <a:solidFill>
                  <a:srgbClr val="AA18FE"/>
                </a:solidFill>
                <a:effectLst/>
                <a:uLnTx/>
                <a:uFillTx/>
                <a:latin typeface="+mj-lt"/>
                <a:ea typeface="+mn-ea"/>
                <a:cs typeface="+mn-cs"/>
                <a:hlinkClick r:id="rId6"/>
              </a:rPr>
              <a:t>corrections@axiommaths.com</a:t>
            </a:r>
            <a:r>
              <a:rPr kumimoji="0" lang="en-GB" sz="2400" b="1" i="0" u="none" strike="noStrike" kern="1200" cap="none" spc="0" normalizeH="0" baseline="0" noProof="0">
                <a:ln>
                  <a:noFill/>
                </a:ln>
                <a:solidFill>
                  <a:srgbClr val="AA18FE"/>
                </a:solidFill>
                <a:effectLst/>
                <a:uLnTx/>
                <a:uFillTx/>
                <a:latin typeface="+mj-lt"/>
                <a:ea typeface="+mn-ea"/>
                <a:cs typeface="+mn-cs"/>
              </a:rPr>
              <a:t> </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2400" b="1" i="0" u="none" strike="noStrike" kern="1200" cap="none" spc="0" normalizeH="0" baseline="0" noProof="0">
              <a:ln>
                <a:noFill/>
              </a:ln>
              <a:solidFill>
                <a:srgbClr val="AA18FE"/>
              </a:solidFill>
              <a:effectLst/>
              <a:uLnTx/>
              <a:uFillTx/>
              <a:latin typeface="+mj-lt"/>
              <a:ea typeface="+mn-ea"/>
              <a:cs typeface="+mn-cs"/>
            </a:endParaRPr>
          </a:p>
        </p:txBody>
      </p:sp>
    </p:spTree>
    <p:extLst>
      <p:ext uri="{BB962C8B-B14F-4D97-AF65-F5344CB8AC3E}">
        <p14:creationId xmlns:p14="http://schemas.microsoft.com/office/powerpoint/2010/main" val="2211882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1_Thank You-Dark">
    <p:bg>
      <p:bgPr>
        <a:solidFill>
          <a:schemeClr val="tx1"/>
        </a:solidFill>
        <a:effectLst/>
      </p:bgPr>
    </p:bg>
    <p:spTree>
      <p:nvGrpSpPr>
        <p:cNvPr id="1" name=""/>
        <p:cNvGrpSpPr/>
        <p:nvPr/>
      </p:nvGrpSpPr>
      <p:grpSpPr>
        <a:xfrm>
          <a:off x="0" y="0"/>
          <a:ext cx="0" cy="0"/>
          <a:chOff x="0" y="0"/>
          <a:chExt cx="0" cy="0"/>
        </a:xfrm>
      </p:grpSpPr>
      <p:pic>
        <p:nvPicPr>
          <p:cNvPr id="10" name="Image" descr="Image">
            <a:extLst>
              <a:ext uri="{FF2B5EF4-FFF2-40B4-BE49-F238E27FC236}">
                <a16:creationId xmlns:a16="http://schemas.microsoft.com/office/drawing/2014/main" id="{0CB5DBC9-61B6-B6A7-9DFD-B229CB681E07}"/>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rot="10800000">
            <a:off x="-1" y="4859748"/>
            <a:ext cx="3746986" cy="1998253"/>
          </a:xfrm>
          <a:prstGeom prst="rect">
            <a:avLst/>
          </a:prstGeom>
          <a:ln w="12700">
            <a:miter lim="400000"/>
          </a:ln>
        </p:spPr>
      </p:pic>
      <p:sp>
        <p:nvSpPr>
          <p:cNvPr id="4" name="Date Placeholder 3" hidden="1">
            <a:extLst>
              <a:ext uri="{FF2B5EF4-FFF2-40B4-BE49-F238E27FC236}">
                <a16:creationId xmlns:a16="http://schemas.microsoft.com/office/drawing/2014/main" id="{99705314-19A9-46AE-758D-AFF48B667981}"/>
              </a:ext>
            </a:extLst>
          </p:cNvPr>
          <p:cNvSpPr>
            <a:spLocks noGrp="1"/>
          </p:cNvSpPr>
          <p:nvPr>
            <p:ph type="dt" sz="half" idx="10"/>
          </p:nvPr>
        </p:nvSpPr>
        <p:spPr>
          <a:xfrm>
            <a:off x="1523999" y="4478519"/>
            <a:ext cx="2684417" cy="365125"/>
          </a:xfrm>
          <a:prstGeom prst="rect">
            <a:avLst/>
          </a:prstGeom>
        </p:spPr>
        <p:txBody>
          <a:bodyPr/>
          <a:lstStyle>
            <a:lvl1pPr>
              <a:defRPr b="0" i="0"/>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E939CB08-C2BC-4474-94E2-0F06873B7827}" type="datetime1">
              <a:rPr kumimoji="0" lang="en-US" sz="1800" b="0" i="0" u="none" strike="noStrike" kern="1200" cap="none" spc="0" normalizeH="0" baseline="0" noProof="0" smtClean="0">
                <a:ln>
                  <a:noFill/>
                </a:ln>
                <a:solidFill>
                  <a:srgbClr val="231F1F"/>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7/6/26</a:t>
            </a:fld>
            <a:endParaRPr kumimoji="0" lang="en-US" sz="1800" b="0" i="0" u="none" strike="noStrike" kern="1200" cap="none" spc="0" normalizeH="0" baseline="0" noProof="0">
              <a:ln>
                <a:noFill/>
              </a:ln>
              <a:solidFill>
                <a:srgbClr val="231F1F"/>
              </a:solidFill>
              <a:effectLst/>
              <a:uLnTx/>
              <a:uFillTx/>
              <a:latin typeface="Arial"/>
              <a:ea typeface="+mn-ea"/>
              <a:cs typeface="+mn-cs"/>
            </a:endParaRPr>
          </a:p>
        </p:txBody>
      </p:sp>
      <p:pic>
        <p:nvPicPr>
          <p:cNvPr id="7" name="Image" descr="Image">
            <a:extLst>
              <a:ext uri="{FF2B5EF4-FFF2-40B4-BE49-F238E27FC236}">
                <a16:creationId xmlns:a16="http://schemas.microsoft.com/office/drawing/2014/main" id="{EA33B318-81CB-10B7-C165-F97ACFC8BD69}"/>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b="-2"/>
          <a:stretch/>
        </p:blipFill>
        <p:spPr>
          <a:xfrm>
            <a:off x="8955031" y="0"/>
            <a:ext cx="3236969" cy="2518101"/>
          </a:xfrm>
          <a:prstGeom prst="rect">
            <a:avLst/>
          </a:prstGeom>
          <a:ln w="12700">
            <a:miter lim="400000"/>
          </a:ln>
        </p:spPr>
      </p:pic>
      <p:pic>
        <p:nvPicPr>
          <p:cNvPr id="2" name="Image" descr="Image">
            <a:extLst>
              <a:ext uri="{FF2B5EF4-FFF2-40B4-BE49-F238E27FC236}">
                <a16:creationId xmlns:a16="http://schemas.microsoft.com/office/drawing/2014/main" id="{0C3B0034-C87F-438B-7C0E-F85CF2B5247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15164" y="725101"/>
            <a:ext cx="2337048" cy="759598"/>
          </a:xfrm>
          <a:prstGeom prst="rect">
            <a:avLst/>
          </a:prstGeom>
          <a:ln w="12700">
            <a:miter lim="400000"/>
          </a:ln>
        </p:spPr>
      </p:pic>
      <p:sp>
        <p:nvSpPr>
          <p:cNvPr id="3" name="Slide Number Placeholder 5">
            <a:extLst>
              <a:ext uri="{FF2B5EF4-FFF2-40B4-BE49-F238E27FC236}">
                <a16:creationId xmlns:a16="http://schemas.microsoft.com/office/drawing/2014/main" id="{AF1FB531-DCE7-8FE5-8CC1-4ADDE52CC7F8}"/>
              </a:ext>
            </a:extLst>
          </p:cNvPr>
          <p:cNvSpPr>
            <a:spLocks noGrp="1"/>
          </p:cNvSpPr>
          <p:nvPr>
            <p:ph type="sldNum" sz="quarter" idx="12"/>
          </p:nvPr>
        </p:nvSpPr>
        <p:spPr>
          <a:xfrm>
            <a:off x="11353800" y="6347641"/>
            <a:ext cx="455023" cy="365125"/>
          </a:xfrm>
        </p:spPr>
        <p:txBody>
          <a:bodyPr/>
          <a:lstStyle>
            <a:lvl1pPr>
              <a:defRPr b="1" i="0">
                <a:solidFill>
                  <a:schemeClr val="bg1"/>
                </a:solidFill>
              </a:defRPr>
            </a:lvl1pPr>
          </a:lstStyle>
          <a:p>
            <a:pPr>
              <a:defRPr/>
            </a:pPr>
            <a:fld id="{35BC334B-5606-F640-9B65-DA4F71454EC0}" type="slidenum">
              <a:rPr lang="en-US" smtClean="0"/>
              <a:pPr>
                <a:defRPr/>
              </a:pPr>
              <a:t>‹#›</a:t>
            </a:fld>
            <a:endParaRPr lang="en-US"/>
          </a:p>
        </p:txBody>
      </p:sp>
      <p:sp>
        <p:nvSpPr>
          <p:cNvPr id="6" name="TextBox 5">
            <a:extLst>
              <a:ext uri="{FF2B5EF4-FFF2-40B4-BE49-F238E27FC236}">
                <a16:creationId xmlns:a16="http://schemas.microsoft.com/office/drawing/2014/main" id="{AD835C0E-AA65-FF89-DEDA-8D4651827C38}"/>
              </a:ext>
            </a:extLst>
          </p:cNvPr>
          <p:cNvSpPr txBox="1"/>
          <p:nvPr/>
        </p:nvSpPr>
        <p:spPr>
          <a:xfrm>
            <a:off x="1480456" y="2103784"/>
            <a:ext cx="11219544" cy="2431435"/>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dirty="0">
                <a:ln>
                  <a:noFill/>
                </a:ln>
                <a:solidFill>
                  <a:srgbClr val="AA18FE"/>
                </a:solidFill>
                <a:effectLst/>
                <a:uLnTx/>
                <a:uFillTx/>
                <a:latin typeface="+mj-lt"/>
                <a:ea typeface="+mn-ea"/>
                <a:cs typeface="+mn-cs"/>
              </a:rPr>
              <a:t>Thank you. </a:t>
            </a:r>
            <a:r>
              <a:rPr kumimoji="0" lang="en-GB" sz="2000" b="1" i="0" u="none" strike="noStrike" kern="1200" cap="none" spc="0" normalizeH="0" baseline="0" noProof="0" dirty="0">
                <a:ln>
                  <a:noFill/>
                </a:ln>
                <a:solidFill>
                  <a:srgbClr val="AA18FE"/>
                </a:solidFill>
                <a:effectLst/>
                <a:uLnTx/>
                <a:uFillTx/>
                <a:latin typeface="+mj-lt"/>
                <a:ea typeface="+mn-ea"/>
                <a:cs typeface="+mn-cs"/>
              </a:rPr>
              <a:t>We hope your mathematicians enjoyed this session.</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sz="2000" b="1" i="0" u="none" strike="noStrike" kern="1200" cap="none" spc="0" normalizeH="0" baseline="0" noProof="0" dirty="0">
              <a:ln>
                <a:noFill/>
              </a:ln>
              <a:solidFill>
                <a:srgbClr val="AA18FE"/>
              </a:solidFill>
              <a:effectLst/>
              <a:uLnTx/>
              <a:uFillTx/>
              <a:latin typeface="+mj-lt"/>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2000" b="1" i="0" u="none" strike="noStrike" kern="1200" cap="none" spc="0" normalizeH="0" baseline="0" noProof="0" dirty="0">
                <a:ln>
                  <a:noFill/>
                </a:ln>
                <a:solidFill>
                  <a:srgbClr val="AA18FE"/>
                </a:solidFill>
                <a:effectLst/>
                <a:uLnTx/>
                <a:uFillTx/>
                <a:latin typeface="+mj-lt"/>
                <a:ea typeface="+mn-ea"/>
                <a:cs typeface="+mn-cs"/>
              </a:rPr>
              <a:t>Please fill out the Sample Session survey by </a:t>
            </a:r>
            <a:br>
              <a:rPr kumimoji="0" lang="en-GB" sz="2000" b="1" i="0" u="none" strike="noStrike" kern="1200" cap="none" spc="0" normalizeH="0" baseline="0" noProof="0" dirty="0">
                <a:ln>
                  <a:noFill/>
                </a:ln>
                <a:solidFill>
                  <a:srgbClr val="AA18FE"/>
                </a:solidFill>
                <a:effectLst/>
                <a:uLnTx/>
                <a:uFillTx/>
                <a:latin typeface="+mj-lt"/>
                <a:ea typeface="+mn-ea"/>
                <a:cs typeface="+mn-cs"/>
              </a:rPr>
            </a:br>
            <a:r>
              <a:rPr kumimoji="0" lang="en-GB" sz="2000" b="1" i="0" u="none" strike="noStrike" kern="1200" cap="none" spc="0" normalizeH="0" baseline="0" noProof="0" dirty="0">
                <a:ln>
                  <a:noFill/>
                </a:ln>
                <a:solidFill>
                  <a:srgbClr val="AA18FE"/>
                </a:solidFill>
                <a:effectLst/>
                <a:uLnTx/>
                <a:uFillTx/>
                <a:latin typeface="+mj-lt"/>
                <a:ea typeface="+mn-ea"/>
                <a:cs typeface="+mn-cs"/>
              </a:rPr>
              <a:t>clicking this link </a:t>
            </a:r>
            <a:r>
              <a:rPr kumimoji="0" lang="en-GB" sz="2000" b="1" i="0" u="none" strike="noStrike" kern="1200" cap="none" spc="0" normalizeH="0" baseline="0" noProof="0" dirty="0">
                <a:ln>
                  <a:noFill/>
                </a:ln>
                <a:solidFill>
                  <a:srgbClr val="AA18FE"/>
                </a:solidFill>
                <a:effectLst/>
                <a:uLnTx/>
                <a:uFillTx/>
                <a:latin typeface="+mj-lt"/>
                <a:ea typeface="+mn-ea"/>
                <a:cs typeface="+mn-cs"/>
                <a:hlinkClick r:id="rId5"/>
              </a:rPr>
              <a:t>here</a:t>
            </a:r>
            <a:r>
              <a:rPr kumimoji="0" lang="en-GB" sz="2000" b="1" i="0" u="none" strike="noStrike" kern="1200" cap="none" spc="0" normalizeH="0" baseline="0" noProof="0" dirty="0">
                <a:ln>
                  <a:noFill/>
                </a:ln>
                <a:solidFill>
                  <a:srgbClr val="AA18FE"/>
                </a:solidFill>
                <a:effectLst/>
                <a:uLnTx/>
                <a:uFillTx/>
                <a:latin typeface="+mj-lt"/>
                <a:ea typeface="+mn-ea"/>
                <a:cs typeface="+mn-cs"/>
              </a:rPr>
              <a:t>.</a:t>
            </a:r>
            <a:br>
              <a:rPr kumimoji="0" lang="en-GB" sz="2000" b="1" i="0" u="none" strike="noStrike" kern="1200" cap="none" spc="0" normalizeH="0" baseline="0" noProof="0" dirty="0">
                <a:ln>
                  <a:noFill/>
                </a:ln>
                <a:solidFill>
                  <a:srgbClr val="AA18FE"/>
                </a:solidFill>
                <a:effectLst/>
                <a:uLnTx/>
                <a:uFillTx/>
                <a:latin typeface="+mj-lt"/>
                <a:ea typeface="+mn-ea"/>
                <a:cs typeface="+mn-cs"/>
              </a:rPr>
            </a:br>
            <a:endParaRPr kumimoji="0" lang="en-US" sz="2000" b="1" i="0" u="none" strike="noStrike" kern="1200" cap="none" spc="0" normalizeH="0" baseline="0" noProof="0" dirty="0">
              <a:ln>
                <a:noFill/>
              </a:ln>
              <a:solidFill>
                <a:schemeClr val="tx2"/>
              </a:solidFill>
              <a:effectLst/>
              <a:uLnTx/>
              <a:uFillTx/>
              <a:latin typeface="+mj-lt"/>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2000" b="1" i="0" u="none" strike="noStrike" kern="1200" cap="none" spc="0" normalizeH="0" baseline="0" noProof="0" dirty="0">
                <a:ln>
                  <a:noFill/>
                </a:ln>
                <a:solidFill>
                  <a:srgbClr val="AA18FE"/>
                </a:solidFill>
                <a:effectLst/>
                <a:uLnTx/>
                <a:uFillTx/>
                <a:latin typeface="+mj-lt"/>
                <a:ea typeface="+mn-ea"/>
                <a:cs typeface="+mn-cs"/>
              </a:rPr>
              <a:t>If you find anything wrong with these slides, </a:t>
            </a:r>
            <a:br>
              <a:rPr kumimoji="0" lang="en-GB" sz="2000" b="1" i="0" u="none" strike="noStrike" kern="1200" cap="none" spc="0" normalizeH="0" baseline="0" noProof="0" dirty="0">
                <a:ln>
                  <a:noFill/>
                </a:ln>
                <a:solidFill>
                  <a:srgbClr val="AA18FE"/>
                </a:solidFill>
                <a:effectLst/>
                <a:uLnTx/>
                <a:uFillTx/>
                <a:latin typeface="+mj-lt"/>
                <a:ea typeface="+mn-ea"/>
                <a:cs typeface="+mn-cs"/>
              </a:rPr>
            </a:br>
            <a:r>
              <a:rPr kumimoji="0" lang="en-GB" sz="2000" b="1" i="0" u="none" strike="noStrike" kern="1200" cap="none" spc="0" normalizeH="0" baseline="0" noProof="0" dirty="0">
                <a:ln>
                  <a:noFill/>
                </a:ln>
                <a:solidFill>
                  <a:srgbClr val="AA18FE"/>
                </a:solidFill>
                <a:effectLst/>
                <a:uLnTx/>
                <a:uFillTx/>
                <a:latin typeface="+mj-lt"/>
                <a:ea typeface="+mn-ea"/>
                <a:cs typeface="+mn-cs"/>
              </a:rPr>
              <a:t>please contact </a:t>
            </a:r>
            <a:r>
              <a:rPr kumimoji="0" lang="en-GB" sz="2000" b="1" i="0" u="none" strike="noStrike" kern="1200" cap="none" spc="0" normalizeH="0" baseline="0" noProof="0" dirty="0">
                <a:ln>
                  <a:noFill/>
                </a:ln>
                <a:solidFill>
                  <a:srgbClr val="AA18FE"/>
                </a:solidFill>
                <a:effectLst/>
                <a:uLnTx/>
                <a:uFillTx/>
                <a:latin typeface="+mj-lt"/>
                <a:ea typeface="+mn-ea"/>
                <a:cs typeface="+mn-cs"/>
                <a:hlinkClick r:id="rId6"/>
              </a:rPr>
              <a:t>corrections@axiommaths.com</a:t>
            </a:r>
            <a:r>
              <a:rPr kumimoji="0" lang="en-GB" sz="2000" b="1" i="0" u="none" strike="noStrike" kern="1200" cap="none" spc="0" normalizeH="0" baseline="0" noProof="0" dirty="0">
                <a:ln>
                  <a:noFill/>
                </a:ln>
                <a:solidFill>
                  <a:srgbClr val="AA18FE"/>
                </a:solidFill>
                <a:effectLst/>
                <a:uLnTx/>
                <a:uFillTx/>
                <a:latin typeface="+mj-lt"/>
                <a:ea typeface="+mn-ea"/>
                <a:cs typeface="+mn-cs"/>
              </a:rPr>
              <a:t> </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2000" b="1" i="0" u="none" strike="noStrike" kern="1200" cap="none" spc="0" normalizeH="0" baseline="0" noProof="0" dirty="0">
              <a:ln>
                <a:noFill/>
              </a:ln>
              <a:solidFill>
                <a:srgbClr val="AA18FE"/>
              </a:solidFill>
              <a:effectLst/>
              <a:uLnTx/>
              <a:uFillTx/>
              <a:latin typeface="+mj-lt"/>
              <a:ea typeface="+mn-ea"/>
              <a:cs typeface="+mn-cs"/>
            </a:endParaRPr>
          </a:p>
        </p:txBody>
      </p:sp>
    </p:spTree>
    <p:extLst>
      <p:ext uri="{BB962C8B-B14F-4D97-AF65-F5344CB8AC3E}">
        <p14:creationId xmlns:p14="http://schemas.microsoft.com/office/powerpoint/2010/main" val="3274964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 Maths Circle">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F6B636A-9232-3270-0EE3-67B27D57C97D}"/>
              </a:ext>
            </a:extLst>
          </p:cNvPr>
          <p:cNvSpPr txBox="1"/>
          <p:nvPr/>
        </p:nvSpPr>
        <p:spPr>
          <a:xfrm>
            <a:off x="522423" y="352063"/>
            <a:ext cx="6276077" cy="707886"/>
          </a:xfrm>
          <a:prstGeom prst="rect">
            <a:avLst/>
          </a:prstGeom>
          <a:noFill/>
        </p:spPr>
        <p:txBody>
          <a:bodyPr wrap="none" rtlCol="0">
            <a:spAutoFit/>
          </a:bodyPr>
          <a:lstStyle/>
          <a:p>
            <a:r>
              <a:rPr kumimoji="0" lang="en-US" sz="4000" b="1" i="0" u="none" strike="noStrike" kern="1200" cap="none" spc="0" normalizeH="0" baseline="0" noProof="0">
                <a:ln>
                  <a:noFill/>
                </a:ln>
                <a:solidFill>
                  <a:srgbClr val="AA18FE"/>
                </a:solidFill>
                <a:effectLst/>
                <a:uLnTx/>
                <a:uFillTx/>
                <a:latin typeface="Georgia" panose="02040502050405020303" pitchFamily="18" charset="0"/>
                <a:ea typeface="+mj-ea"/>
                <a:cs typeface="+mj-cs"/>
              </a:rPr>
              <a:t>What is a </a:t>
            </a:r>
            <a:r>
              <a:rPr kumimoji="0" lang="en-US" sz="4000" b="1" i="0" u="none" strike="noStrike" kern="1200" cap="none" spc="0" normalizeH="0" baseline="0" noProof="0" err="1">
                <a:ln>
                  <a:noFill/>
                </a:ln>
                <a:solidFill>
                  <a:srgbClr val="AA18FE"/>
                </a:solidFill>
                <a:effectLst/>
                <a:uLnTx/>
                <a:uFillTx/>
                <a:latin typeface="Georgia" panose="02040502050405020303" pitchFamily="18" charset="0"/>
                <a:ea typeface="+mj-ea"/>
                <a:cs typeface="+mj-cs"/>
              </a:rPr>
              <a:t>maths</a:t>
            </a:r>
            <a:r>
              <a:rPr kumimoji="0" lang="en-US" sz="4000" b="1" i="0" u="none" strike="noStrike" kern="1200" cap="none" spc="0" normalizeH="0" baseline="0" noProof="0">
                <a:ln>
                  <a:noFill/>
                </a:ln>
                <a:solidFill>
                  <a:srgbClr val="AA18FE"/>
                </a:solidFill>
                <a:effectLst/>
                <a:uLnTx/>
                <a:uFillTx/>
                <a:latin typeface="Georgia" panose="02040502050405020303" pitchFamily="18" charset="0"/>
                <a:ea typeface="+mj-ea"/>
                <a:cs typeface="+mj-cs"/>
              </a:rPr>
              <a:t> circle?</a:t>
            </a:r>
            <a:endParaRPr lang="en-GB"/>
          </a:p>
        </p:txBody>
      </p:sp>
      <p:sp>
        <p:nvSpPr>
          <p:cNvPr id="19" name="TextBox 18">
            <a:extLst>
              <a:ext uri="{FF2B5EF4-FFF2-40B4-BE49-F238E27FC236}">
                <a16:creationId xmlns:a16="http://schemas.microsoft.com/office/drawing/2014/main" id="{214A1309-A83C-DE8B-E857-35308C2EFA6D}"/>
              </a:ext>
            </a:extLst>
          </p:cNvPr>
          <p:cNvSpPr txBox="1"/>
          <p:nvPr/>
        </p:nvSpPr>
        <p:spPr>
          <a:xfrm>
            <a:off x="609600" y="1610410"/>
            <a:ext cx="10744200" cy="4685771"/>
          </a:xfrm>
          <a:prstGeom prst="rect">
            <a:avLst/>
          </a:prstGeom>
          <a:noFill/>
        </p:spPr>
        <p:txBody>
          <a:bodyPr wrap="square">
            <a:normAutofit/>
          </a:body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US" sz="2400" b="1" i="0" u="none" strike="noStrike" kern="1200" cap="none" spc="0" normalizeH="0" baseline="0" noProof="0">
                <a:ln>
                  <a:noFill/>
                </a:ln>
                <a:solidFill>
                  <a:schemeClr val="tx2"/>
                </a:solidFill>
                <a:effectLst/>
                <a:uLnTx/>
                <a:uFillTx/>
                <a:latin typeface="Arial" panose="020B0604020202020204" pitchFamily="34" charset="0"/>
                <a:ea typeface="Inter Light" panose="02000503000000020004" pitchFamily="2" charset="0"/>
                <a:cs typeface="+mn-cs"/>
              </a:rPr>
              <a:t>A </a:t>
            </a:r>
            <a:r>
              <a:rPr kumimoji="0" lang="en-US" sz="2400" b="1" i="0" u="none" strike="noStrike" kern="1200" cap="none" spc="0" normalizeH="0" baseline="0" noProof="0" err="1">
                <a:ln>
                  <a:noFill/>
                </a:ln>
                <a:solidFill>
                  <a:schemeClr val="tx2"/>
                </a:solidFill>
                <a:effectLst/>
                <a:uLnTx/>
                <a:uFillTx/>
                <a:latin typeface="Arial" panose="020B0604020202020204" pitchFamily="34" charset="0"/>
                <a:ea typeface="Inter Light" panose="02000503000000020004" pitchFamily="2" charset="0"/>
                <a:cs typeface="+mn-cs"/>
              </a:rPr>
              <a:t>maths</a:t>
            </a:r>
            <a:r>
              <a:rPr kumimoji="0" lang="en-US" sz="2400" b="1" i="0" u="none" strike="noStrike" kern="1200" cap="none" spc="0" normalizeH="0" baseline="0" noProof="0">
                <a:ln>
                  <a:noFill/>
                </a:ln>
                <a:solidFill>
                  <a:schemeClr val="tx2"/>
                </a:solidFill>
                <a:effectLst/>
                <a:uLnTx/>
                <a:uFillTx/>
                <a:latin typeface="Arial" panose="020B0604020202020204" pitchFamily="34" charset="0"/>
                <a:ea typeface="Inter Light" panose="02000503000000020004" pitchFamily="2" charset="0"/>
                <a:cs typeface="+mn-cs"/>
              </a:rPr>
              <a:t> circle is a group of pupils who gather with </a:t>
            </a:r>
            <a:br>
              <a:rPr kumimoji="0" lang="en-US" sz="2400" b="1" i="0" u="none" strike="noStrike" kern="1200" cap="none" spc="0" normalizeH="0" baseline="0" noProof="0">
                <a:ln>
                  <a:noFill/>
                </a:ln>
                <a:solidFill>
                  <a:schemeClr val="tx2"/>
                </a:solidFill>
                <a:effectLst/>
                <a:uLnTx/>
                <a:uFillTx/>
                <a:latin typeface="Arial" panose="020B0604020202020204" pitchFamily="34" charset="0"/>
                <a:ea typeface="Inter Light" panose="02000503000000020004" pitchFamily="2" charset="0"/>
                <a:cs typeface="+mn-cs"/>
              </a:rPr>
            </a:br>
            <a:r>
              <a:rPr kumimoji="0" lang="en-US" sz="2400" b="1" i="0" u="none" strike="noStrike" kern="1200" cap="none" spc="0" normalizeH="0" baseline="0" noProof="0">
                <a:ln>
                  <a:noFill/>
                </a:ln>
                <a:solidFill>
                  <a:schemeClr val="tx2"/>
                </a:solidFill>
                <a:effectLst/>
                <a:uLnTx/>
                <a:uFillTx/>
                <a:latin typeface="Arial" panose="020B0604020202020204" pitchFamily="34" charset="0"/>
                <a:ea typeface="Inter Light" panose="02000503000000020004" pitchFamily="2" charset="0"/>
                <a:cs typeface="+mn-cs"/>
              </a:rPr>
              <a:t>a mentor to be mathematicians together!</a:t>
            </a:r>
            <a:endParaRPr kumimoji="0" lang="en-US" sz="2000" b="0" i="0" u="none" strike="noStrike" kern="1200" cap="none" spc="0" normalizeH="0" baseline="0" noProof="0">
              <a:ln>
                <a:noFill/>
              </a:ln>
              <a:solidFill>
                <a:srgbClr val="231F1F"/>
              </a:solidFill>
              <a:effectLst/>
              <a:uLnTx/>
              <a:uFillTx/>
              <a:latin typeface="Arial" panose="020B0604020202020204" pitchFamily="34" charset="0"/>
              <a:ea typeface="Inter Light" panose="02000503000000020004" pitchFamily="2" charset="0"/>
              <a:cs typeface="+mn-cs"/>
            </a:endParaRPr>
          </a:p>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endParaRPr kumimoji="0" lang="en-US" sz="2000" b="0" i="0" u="none" strike="noStrike" kern="1200" cap="none" spc="0" normalizeH="0" baseline="0" noProof="0">
              <a:ln>
                <a:noFill/>
              </a:ln>
              <a:solidFill>
                <a:srgbClr val="231F1F"/>
              </a:solidFill>
              <a:effectLst/>
              <a:uLnTx/>
              <a:uFillTx/>
              <a:latin typeface="Arial" panose="020B0604020202020204" pitchFamily="34" charset="0"/>
              <a:ea typeface="Inter Light" panose="02000503000000020004" pitchFamily="2" charset="0"/>
              <a:cs typeface="+mn-cs"/>
            </a:endParaRPr>
          </a:p>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US" sz="2400" b="0" i="0" u="none" strike="noStrike" kern="1200" cap="none" spc="0" normalizeH="0" baseline="0" noProof="0">
                <a:ln>
                  <a:noFill/>
                </a:ln>
                <a:solidFill>
                  <a:srgbClr val="231F1F"/>
                </a:solidFill>
                <a:effectLst/>
                <a:uLnTx/>
                <a:uFillTx/>
                <a:latin typeface="Arial" panose="020B0604020202020204" pitchFamily="34" charset="0"/>
                <a:ea typeface="Inter Light" panose="02000503000000020004" pitchFamily="2" charset="0"/>
                <a:cs typeface="+mn-cs"/>
              </a:rPr>
              <a:t>In our </a:t>
            </a:r>
            <a:r>
              <a:rPr kumimoji="0" lang="en-US" sz="2400" b="1" i="0" u="none" strike="noStrike" kern="1200" cap="none" spc="0" normalizeH="0" baseline="0" noProof="0" err="1">
                <a:ln>
                  <a:noFill/>
                </a:ln>
                <a:solidFill>
                  <a:srgbClr val="231F1F"/>
                </a:solidFill>
                <a:effectLst/>
                <a:uLnTx/>
                <a:uFillTx/>
                <a:latin typeface="Arial" panose="020B0604020202020204" pitchFamily="34" charset="0"/>
                <a:ea typeface="Inter Light" panose="02000503000000020004" pitchFamily="2" charset="0"/>
                <a:cs typeface="+mn-cs"/>
              </a:rPr>
              <a:t>maths</a:t>
            </a:r>
            <a:r>
              <a:rPr kumimoji="0" lang="en-US" sz="2400" b="1" i="0" u="none" strike="noStrike" kern="1200" cap="none" spc="0" normalizeH="0" baseline="0" noProof="0">
                <a:ln>
                  <a:noFill/>
                </a:ln>
                <a:solidFill>
                  <a:srgbClr val="231F1F"/>
                </a:solidFill>
                <a:effectLst/>
                <a:uLnTx/>
                <a:uFillTx/>
                <a:latin typeface="Arial" panose="020B0604020202020204" pitchFamily="34" charset="0"/>
                <a:ea typeface="Inter Light" panose="02000503000000020004" pitchFamily="2" charset="0"/>
                <a:cs typeface="+mn-cs"/>
              </a:rPr>
              <a:t> circle</a:t>
            </a:r>
            <a:r>
              <a:rPr kumimoji="0" lang="en-US" sz="2400" b="0" i="0" u="none" strike="noStrike" kern="1200" cap="none" spc="0" normalizeH="0" baseline="0" noProof="0">
                <a:ln>
                  <a:noFill/>
                </a:ln>
                <a:solidFill>
                  <a:srgbClr val="231F1F"/>
                </a:solidFill>
                <a:effectLst/>
                <a:uLnTx/>
                <a:uFillTx/>
                <a:latin typeface="Arial" panose="020B0604020202020204" pitchFamily="34" charset="0"/>
                <a:ea typeface="Inter Light" panose="02000503000000020004" pitchFamily="2" charset="0"/>
                <a:cs typeface="+mn-cs"/>
              </a:rPr>
              <a:t> we</a:t>
            </a:r>
          </a:p>
          <a:p>
            <a:pPr marL="10800" marR="0" lvl="0" indent="-2340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400" b="1" i="0" u="none" strike="noStrike" kern="1200" cap="none" spc="0" normalizeH="0" baseline="0" noProof="0">
                <a:ln>
                  <a:noFill/>
                </a:ln>
                <a:solidFill>
                  <a:schemeClr val="tx1"/>
                </a:solidFill>
                <a:effectLst/>
                <a:uLnTx/>
                <a:uFillTx/>
                <a:latin typeface="Arial" panose="020B0604020202020204" pitchFamily="34" charset="0"/>
                <a:ea typeface="Inter Light" panose="02000503000000020004" pitchFamily="2" charset="0"/>
                <a:cs typeface="+mn-cs"/>
              </a:rPr>
              <a:t>grapple</a:t>
            </a:r>
            <a:r>
              <a:rPr kumimoji="0" lang="en-US" sz="2400" b="0" i="0" u="none" strike="noStrike" kern="1200" cap="none" spc="0" normalizeH="0" baseline="0" noProof="0">
                <a:ln>
                  <a:noFill/>
                </a:ln>
                <a:solidFill>
                  <a:schemeClr val="tx1"/>
                </a:solidFill>
                <a:effectLst/>
                <a:uLnTx/>
                <a:uFillTx/>
                <a:latin typeface="Arial" panose="020B0604020202020204" pitchFamily="34" charset="0"/>
                <a:ea typeface="Inter Light" panose="02000503000000020004" pitchFamily="2" charset="0"/>
                <a:cs typeface="+mn-cs"/>
              </a:rPr>
              <a:t> with (but not always solve!) intriguing problems and ideas</a:t>
            </a:r>
          </a:p>
          <a:p>
            <a:pPr marL="10800" marR="0" lvl="0" indent="-2340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a:ln>
                  <a:noFill/>
                </a:ln>
                <a:solidFill>
                  <a:schemeClr val="tx1"/>
                </a:solidFill>
                <a:effectLst/>
                <a:uLnTx/>
                <a:uFillTx/>
                <a:latin typeface="Arial" panose="020B0604020202020204" pitchFamily="34" charset="0"/>
                <a:ea typeface="Inter Light" panose="02000503000000020004" pitchFamily="2" charset="0"/>
                <a:cs typeface="+mn-cs"/>
              </a:rPr>
              <a:t>learn to think, speak and work like a </a:t>
            </a:r>
            <a:r>
              <a:rPr kumimoji="0" lang="en-US" sz="2400" b="1" i="0" u="none" strike="noStrike" kern="1200" cap="none" spc="0" normalizeH="0" baseline="0" noProof="0">
                <a:ln>
                  <a:noFill/>
                </a:ln>
                <a:solidFill>
                  <a:schemeClr val="tx1"/>
                </a:solidFill>
                <a:effectLst/>
                <a:uLnTx/>
                <a:uFillTx/>
                <a:latin typeface="Arial" panose="020B0604020202020204" pitchFamily="34" charset="0"/>
                <a:ea typeface="Inter Light" panose="02000503000000020004" pitchFamily="2" charset="0"/>
                <a:cs typeface="+mn-cs"/>
              </a:rPr>
              <a:t>university mathematician</a:t>
            </a:r>
          </a:p>
          <a:p>
            <a:pPr marL="10800" marR="0" lvl="0" indent="-2340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2400" b="0" i="0" u="none" strike="noStrike" kern="1200" cap="none" spc="0" normalizeH="0" baseline="0" noProof="0">
                <a:ln>
                  <a:noFill/>
                </a:ln>
                <a:solidFill>
                  <a:schemeClr val="tx1"/>
                </a:solidFill>
                <a:effectLst/>
                <a:uLnTx/>
                <a:uFillTx/>
                <a:latin typeface="Arial" panose="020B0604020202020204" pitchFamily="34" charset="0"/>
                <a:ea typeface="Inter Light" panose="02000503000000020004" pitchFamily="2" charset="0"/>
                <a:cs typeface="+mn-cs"/>
              </a:rPr>
              <a:t>sometimes think on </a:t>
            </a:r>
            <a:r>
              <a:rPr kumimoji="0" lang="en-GB" sz="2400" b="1" i="0" u="none" strike="noStrike" kern="1200" cap="none" spc="0" normalizeH="0" baseline="0" noProof="0">
                <a:ln>
                  <a:noFill/>
                </a:ln>
                <a:solidFill>
                  <a:schemeClr val="tx1"/>
                </a:solidFill>
                <a:effectLst/>
                <a:uLnTx/>
                <a:uFillTx/>
                <a:latin typeface="Arial" panose="020B0604020202020204" pitchFamily="34" charset="0"/>
                <a:ea typeface="Inter Light" panose="02000503000000020004" pitchFamily="2" charset="0"/>
                <a:cs typeface="+mn-cs"/>
              </a:rPr>
              <a:t>our own</a:t>
            </a:r>
            <a:r>
              <a:rPr kumimoji="0" lang="en-GB" sz="2400" b="0" i="0" u="none" strike="noStrike" kern="1200" cap="none" spc="0" normalizeH="0" baseline="0" noProof="0">
                <a:ln>
                  <a:noFill/>
                </a:ln>
                <a:solidFill>
                  <a:schemeClr val="tx1"/>
                </a:solidFill>
                <a:effectLst/>
                <a:uLnTx/>
                <a:uFillTx/>
                <a:latin typeface="Arial" panose="020B0604020202020204" pitchFamily="34" charset="0"/>
                <a:ea typeface="Inter Light" panose="02000503000000020004" pitchFamily="2" charset="0"/>
                <a:cs typeface="+mn-cs"/>
              </a:rPr>
              <a:t>, sometimes think </a:t>
            </a:r>
            <a:r>
              <a:rPr kumimoji="0" lang="en-GB" sz="2400" b="1" i="0" u="none" strike="noStrike" kern="1200" cap="none" spc="0" normalizeH="0" baseline="0" noProof="0">
                <a:ln>
                  <a:noFill/>
                </a:ln>
                <a:solidFill>
                  <a:schemeClr val="tx1"/>
                </a:solidFill>
                <a:effectLst/>
                <a:uLnTx/>
                <a:uFillTx/>
                <a:latin typeface="Arial" panose="020B0604020202020204" pitchFamily="34" charset="0"/>
                <a:ea typeface="Inter Light" panose="02000503000000020004" pitchFamily="2" charset="0"/>
                <a:cs typeface="+mn-cs"/>
              </a:rPr>
              <a:t>in a team</a:t>
            </a:r>
          </a:p>
          <a:p>
            <a:pPr marL="10800" marR="0" lvl="0" indent="-2340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2400" b="0" i="0" u="none" strike="noStrike" kern="1200" cap="none" spc="0" normalizeH="0" baseline="0" noProof="0">
                <a:ln>
                  <a:noFill/>
                </a:ln>
                <a:solidFill>
                  <a:schemeClr val="tx1"/>
                </a:solidFill>
                <a:effectLst/>
                <a:uLnTx/>
                <a:uFillTx/>
                <a:latin typeface="Arial" panose="020B0604020202020204" pitchFamily="34" charset="0"/>
                <a:ea typeface="Inter Light" panose="02000503000000020004" pitchFamily="2" charset="0"/>
                <a:cs typeface="+mn-cs"/>
              </a:rPr>
              <a:t>enjoy getting </a:t>
            </a:r>
            <a:r>
              <a:rPr kumimoji="0" lang="en-GB" sz="2400" b="1" i="0" u="none" strike="noStrike" kern="1200" cap="none" spc="0" normalizeH="0" baseline="0" noProof="0">
                <a:ln>
                  <a:noFill/>
                </a:ln>
                <a:solidFill>
                  <a:schemeClr val="tx1"/>
                </a:solidFill>
                <a:effectLst/>
                <a:uLnTx/>
                <a:uFillTx/>
                <a:latin typeface="Arial" panose="020B0604020202020204" pitchFamily="34" charset="0"/>
                <a:ea typeface="Inter Light" panose="02000503000000020004" pitchFamily="2" charset="0"/>
                <a:cs typeface="+mn-cs"/>
              </a:rPr>
              <a:t>stuck</a:t>
            </a:r>
            <a:r>
              <a:rPr kumimoji="0" lang="en-GB" sz="2400" b="0" i="0" u="none" strike="noStrike" kern="1200" cap="none" spc="0" normalizeH="0" baseline="0" noProof="0">
                <a:ln>
                  <a:noFill/>
                </a:ln>
                <a:solidFill>
                  <a:schemeClr val="tx1"/>
                </a:solidFill>
                <a:effectLst/>
                <a:uLnTx/>
                <a:uFillTx/>
                <a:latin typeface="Arial" panose="020B0604020202020204" pitchFamily="34" charset="0"/>
                <a:ea typeface="Inter Light" panose="02000503000000020004" pitchFamily="2" charset="0"/>
                <a:cs typeface="+mn-cs"/>
              </a:rPr>
              <a:t> as well as getting </a:t>
            </a:r>
            <a:r>
              <a:rPr kumimoji="0" lang="en-GB" sz="2400" b="1" i="0" u="none" strike="noStrike" kern="1200" cap="none" spc="0" normalizeH="0" baseline="0" noProof="0">
                <a:ln>
                  <a:noFill/>
                </a:ln>
                <a:solidFill>
                  <a:schemeClr val="tx1"/>
                </a:solidFill>
                <a:effectLst/>
                <a:uLnTx/>
                <a:uFillTx/>
                <a:latin typeface="Arial" panose="020B0604020202020204" pitchFamily="34" charset="0"/>
                <a:ea typeface="Inter Light" panose="02000503000000020004" pitchFamily="2" charset="0"/>
                <a:cs typeface="+mn-cs"/>
              </a:rPr>
              <a:t>unstuck</a:t>
            </a:r>
          </a:p>
          <a:p>
            <a:pPr marL="10800" marR="0" lvl="0" indent="-2340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2400" b="0" i="0" u="none" strike="noStrike" kern="1200" cap="none" spc="0" normalizeH="0" baseline="0" noProof="0">
                <a:ln>
                  <a:noFill/>
                </a:ln>
                <a:solidFill>
                  <a:schemeClr val="tx1"/>
                </a:solidFill>
                <a:effectLst/>
                <a:uLnTx/>
                <a:uFillTx/>
                <a:latin typeface="Arial" panose="020B0604020202020204" pitchFamily="34" charset="0"/>
                <a:ea typeface="Inter Light" panose="02000503000000020004" pitchFamily="2" charset="0"/>
                <a:cs typeface="+mn-cs"/>
              </a:rPr>
              <a:t>have </a:t>
            </a:r>
            <a:r>
              <a:rPr kumimoji="0" lang="en-GB" sz="2400" b="1" i="0" u="none" strike="noStrike" kern="1200" cap="none" spc="0" normalizeH="0" baseline="0" noProof="0">
                <a:ln>
                  <a:noFill/>
                </a:ln>
                <a:solidFill>
                  <a:schemeClr val="tx1"/>
                </a:solidFill>
                <a:effectLst/>
                <a:uLnTx/>
                <a:uFillTx/>
                <a:latin typeface="Arial" panose="020B0604020202020204" pitchFamily="34" charset="0"/>
                <a:ea typeface="Inter Light" panose="02000503000000020004" pitchFamily="2" charset="0"/>
                <a:cs typeface="+mn-cs"/>
              </a:rPr>
              <a:t>fun</a:t>
            </a:r>
            <a:r>
              <a:rPr kumimoji="0" lang="en-GB" sz="2400" b="0" i="0" u="none" strike="noStrike" kern="1200" cap="none" spc="0" normalizeH="0" baseline="0" noProof="0">
                <a:ln>
                  <a:noFill/>
                </a:ln>
                <a:solidFill>
                  <a:schemeClr val="tx1"/>
                </a:solidFill>
                <a:effectLst/>
                <a:uLnTx/>
                <a:uFillTx/>
                <a:latin typeface="Arial" panose="020B0604020202020204" pitchFamily="34" charset="0"/>
                <a:ea typeface="Inter Light" panose="02000503000000020004" pitchFamily="2" charset="0"/>
                <a:cs typeface="+mn-cs"/>
              </a:rPr>
              <a:t> ourselves, and make it fun for everyone else too!</a:t>
            </a:r>
          </a:p>
        </p:txBody>
      </p:sp>
      <p:sp>
        <p:nvSpPr>
          <p:cNvPr id="2" name="Footer Placeholder 4">
            <a:extLst>
              <a:ext uri="{FF2B5EF4-FFF2-40B4-BE49-F238E27FC236}">
                <a16:creationId xmlns:a16="http://schemas.microsoft.com/office/drawing/2014/main" id="{F1E3FDFE-64B0-C8B3-26A7-B706AEE58487}"/>
              </a:ext>
              <a:ext uri="{C183D7F6-B498-43B3-948B-1728B52AA6E4}">
                <adec:decorative xmlns:adec="http://schemas.microsoft.com/office/drawing/2017/decorative" val="1"/>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pic>
        <p:nvPicPr>
          <p:cNvPr id="4" name="Graphic 5">
            <a:extLst>
              <a:ext uri="{FF2B5EF4-FFF2-40B4-BE49-F238E27FC236}">
                <a16:creationId xmlns:a16="http://schemas.microsoft.com/office/drawing/2014/main" id="{8FBCF96B-5C38-C49C-DF26-283480055A0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795249" y="1581972"/>
            <a:ext cx="1083258" cy="1083258"/>
          </a:xfrm>
          <a:prstGeom prst="rect">
            <a:avLst/>
          </a:prstGeom>
        </p:spPr>
      </p:pic>
      <p:grpSp>
        <p:nvGrpSpPr>
          <p:cNvPr id="5" name="Group 4">
            <a:extLst>
              <a:ext uri="{FF2B5EF4-FFF2-40B4-BE49-F238E27FC236}">
                <a16:creationId xmlns:a16="http://schemas.microsoft.com/office/drawing/2014/main" id="{36D66398-7E77-8623-96A6-3CA0D35F9B43}"/>
              </a:ext>
              <a:ext uri="{C183D7F6-B498-43B3-948B-1728B52AA6E4}">
                <adec:decorative xmlns:adec="http://schemas.microsoft.com/office/drawing/2017/decorative" val="1"/>
              </a:ext>
            </a:extLst>
          </p:cNvPr>
          <p:cNvGrpSpPr/>
          <p:nvPr/>
        </p:nvGrpSpPr>
        <p:grpSpPr>
          <a:xfrm>
            <a:off x="7515595" y="2248939"/>
            <a:ext cx="2279654" cy="932190"/>
            <a:chOff x="7515595" y="2248939"/>
            <a:chExt cx="2279654" cy="932190"/>
          </a:xfrm>
        </p:grpSpPr>
        <p:pic>
          <p:nvPicPr>
            <p:cNvPr id="12" name="Graphic 2" descr="Hike with solid fill">
              <a:extLst>
                <a:ext uri="{FF2B5EF4-FFF2-40B4-BE49-F238E27FC236}">
                  <a16:creationId xmlns:a16="http://schemas.microsoft.com/office/drawing/2014/main" id="{300E156F-F919-7189-F4D5-75C243104626}"/>
                </a:ext>
                <a:ext uri="{C183D7F6-B498-43B3-948B-1728B52AA6E4}">
                  <adec:decorative xmlns:adec="http://schemas.microsoft.com/office/drawing/2017/decorative" val="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946908" y="2248939"/>
              <a:ext cx="932190" cy="932190"/>
            </a:xfrm>
            <a:prstGeom prst="rect">
              <a:avLst/>
            </a:prstGeom>
          </p:spPr>
        </p:pic>
        <p:pic>
          <p:nvPicPr>
            <p:cNvPr id="13" name="Graphic 1" descr="Hike with solid fill">
              <a:extLst>
                <a:ext uri="{FF2B5EF4-FFF2-40B4-BE49-F238E27FC236}">
                  <a16:creationId xmlns:a16="http://schemas.microsoft.com/office/drawing/2014/main" id="{AF233847-0F45-D608-F164-1426A5AF7FB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132221" y="2518101"/>
              <a:ext cx="663028" cy="663028"/>
            </a:xfrm>
            <a:prstGeom prst="rect">
              <a:avLst/>
            </a:prstGeom>
          </p:spPr>
        </p:pic>
        <p:pic>
          <p:nvPicPr>
            <p:cNvPr id="14" name="Graphic 4" descr="Hike with solid fill">
              <a:extLst>
                <a:ext uri="{FF2B5EF4-FFF2-40B4-BE49-F238E27FC236}">
                  <a16:creationId xmlns:a16="http://schemas.microsoft.com/office/drawing/2014/main" id="{B40EE0C2-7085-446D-A8F6-66949A189FD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655422" y="2518101"/>
              <a:ext cx="663028" cy="663028"/>
            </a:xfrm>
            <a:prstGeom prst="rect">
              <a:avLst/>
            </a:prstGeom>
          </p:spPr>
        </p:pic>
        <p:pic>
          <p:nvPicPr>
            <p:cNvPr id="15" name="Graphic 6" descr="Hike with solid fill">
              <a:extLst>
                <a:ext uri="{FF2B5EF4-FFF2-40B4-BE49-F238E27FC236}">
                  <a16:creationId xmlns:a16="http://schemas.microsoft.com/office/drawing/2014/main" id="{41531B83-B58D-5E5D-2C22-D2C134288B5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515595" y="2518101"/>
              <a:ext cx="663028" cy="663028"/>
            </a:xfrm>
            <a:prstGeom prst="rect">
              <a:avLst/>
            </a:prstGeom>
          </p:spPr>
        </p:pic>
      </p:grpSp>
      <p:pic>
        <p:nvPicPr>
          <p:cNvPr id="17" name="Image">
            <a:extLst>
              <a:ext uri="{FF2B5EF4-FFF2-40B4-BE49-F238E27FC236}">
                <a16:creationId xmlns:a16="http://schemas.microsoft.com/office/drawing/2014/main" id="{9F089AB8-46F6-910C-4852-6C20711A425F}"/>
              </a:ext>
              <a:ext uri="{C183D7F6-B498-43B3-948B-1728B52AA6E4}">
                <adec:decorative xmlns:adec="http://schemas.microsoft.com/office/drawing/2017/decorative" val="1"/>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rcRect b="-2"/>
          <a:stretch/>
        </p:blipFill>
        <p:spPr>
          <a:xfrm>
            <a:off x="8955031" y="0"/>
            <a:ext cx="3236969" cy="2518101"/>
          </a:xfrm>
          <a:prstGeom prst="rect">
            <a:avLst/>
          </a:prstGeom>
          <a:ln w="12700">
            <a:miter lim="400000"/>
          </a:ln>
        </p:spPr>
      </p:pic>
      <p:sp>
        <p:nvSpPr>
          <p:cNvPr id="11" name="Slide Number Placeholder 5">
            <a:extLst>
              <a:ext uri="{FF2B5EF4-FFF2-40B4-BE49-F238E27FC236}">
                <a16:creationId xmlns:a16="http://schemas.microsoft.com/office/drawing/2014/main" id="{1A11B288-AA4B-7944-B2C1-8BB15426DD0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ph type="sldNum" sz="quarter" idx="12"/>
          </p:nvPr>
        </p:nvSpPr>
        <p:spPr>
          <a:xfrm>
            <a:off x="11353800" y="6347641"/>
            <a:ext cx="455023" cy="365125"/>
          </a:xfrm>
        </p:spPr>
        <p:txBody>
          <a:bodyPr/>
          <a:lstStyle>
            <a:lvl1pPr>
              <a:defRPr b="1" i="0"/>
            </a:lvl1pPr>
          </a:lstStyle>
          <a:p>
            <a:fld id="{35BC334B-5606-F640-9B65-DA4F71454EC0}" type="slidenum">
              <a:rPr lang="en-US" smtClean="0"/>
              <a:pPr/>
              <a:t>‹#›</a:t>
            </a:fld>
            <a:endParaRPr lang="en-US"/>
          </a:p>
        </p:txBody>
      </p:sp>
    </p:spTree>
    <p:extLst>
      <p:ext uri="{BB962C8B-B14F-4D97-AF65-F5344CB8AC3E}">
        <p14:creationId xmlns:p14="http://schemas.microsoft.com/office/powerpoint/2010/main" val="2452018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2 Good Mathematicians">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E28F277B-4D0D-E8CE-5B86-DE86F372C183}"/>
              </a:ext>
            </a:extLst>
          </p:cNvPr>
          <p:cNvSpPr txBox="1"/>
          <p:nvPr/>
        </p:nvSpPr>
        <p:spPr>
          <a:xfrm>
            <a:off x="522423" y="352063"/>
            <a:ext cx="7481535" cy="707886"/>
          </a:xfrm>
          <a:prstGeom prst="rect">
            <a:avLst/>
          </a:prstGeom>
          <a:noFill/>
        </p:spPr>
        <p:txBody>
          <a:bodyPr wrap="none" rtlCol="0">
            <a:spAutoFit/>
          </a:bodyPr>
          <a:lstStyle/>
          <a:p>
            <a:r>
              <a:rPr kumimoji="0" lang="en-US" sz="4000" b="1" i="0" u="none" strike="noStrike" kern="1200" cap="none" spc="0" normalizeH="0" baseline="0" noProof="0">
                <a:ln>
                  <a:noFill/>
                </a:ln>
                <a:solidFill>
                  <a:srgbClr val="AA18FE"/>
                </a:solidFill>
                <a:effectLst/>
                <a:uLnTx/>
                <a:uFillTx/>
                <a:latin typeface="Georgia" panose="02040502050405020303" pitchFamily="18" charset="0"/>
                <a:ea typeface="+mj-ea"/>
                <a:cs typeface="+mj-cs"/>
              </a:rPr>
              <a:t>Good mathematicians are…</a:t>
            </a:r>
            <a:endParaRPr lang="en-GB"/>
          </a:p>
        </p:txBody>
      </p:sp>
      <p:sp>
        <p:nvSpPr>
          <p:cNvPr id="9" name="Content Placeholder 2">
            <a:extLst>
              <a:ext uri="{FF2B5EF4-FFF2-40B4-BE49-F238E27FC236}">
                <a16:creationId xmlns:a16="http://schemas.microsoft.com/office/drawing/2014/main" id="{5FED33BC-C9F3-E375-A76F-BA48BAF7502A}"/>
              </a:ext>
            </a:extLst>
          </p:cNvPr>
          <p:cNvSpPr txBox="1">
            <a:spLocks/>
          </p:cNvSpPr>
          <p:nvPr/>
        </p:nvSpPr>
        <p:spPr>
          <a:xfrm>
            <a:off x="2165644" y="1592177"/>
            <a:ext cx="3435926" cy="1245236"/>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b="1">
                <a:solidFill>
                  <a:schemeClr val="tx2"/>
                </a:solidFill>
                <a:latin typeface="+mn-lt"/>
              </a:rPr>
              <a:t>Adventurous</a:t>
            </a:r>
          </a:p>
        </p:txBody>
      </p:sp>
      <p:sp>
        <p:nvSpPr>
          <p:cNvPr id="18" name="Content Placeholder 2">
            <a:extLst>
              <a:ext uri="{FF2B5EF4-FFF2-40B4-BE49-F238E27FC236}">
                <a16:creationId xmlns:a16="http://schemas.microsoft.com/office/drawing/2014/main" id="{9DF6BDD8-FB6C-9107-1A64-AFC135C4F9A6}"/>
              </a:ext>
            </a:extLst>
          </p:cNvPr>
          <p:cNvSpPr txBox="1">
            <a:spLocks/>
          </p:cNvSpPr>
          <p:nvPr/>
        </p:nvSpPr>
        <p:spPr>
          <a:xfrm>
            <a:off x="4356537" y="1593802"/>
            <a:ext cx="1716973" cy="770066"/>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b="1">
                <a:solidFill>
                  <a:schemeClr val="tx2"/>
                </a:solidFill>
                <a:latin typeface="+mn-lt"/>
              </a:rPr>
              <a:t>, they </a:t>
            </a:r>
          </a:p>
        </p:txBody>
      </p:sp>
      <p:sp>
        <p:nvSpPr>
          <p:cNvPr id="13" name="TextBox 12">
            <a:extLst>
              <a:ext uri="{FF2B5EF4-FFF2-40B4-BE49-F238E27FC236}">
                <a16:creationId xmlns:a16="http://schemas.microsoft.com/office/drawing/2014/main" id="{30E64D5C-7FAA-F202-4E39-22017D386CF9}"/>
              </a:ext>
            </a:extLst>
          </p:cNvPr>
          <p:cNvSpPr txBox="1"/>
          <p:nvPr/>
        </p:nvSpPr>
        <p:spPr>
          <a:xfrm>
            <a:off x="1918668" y="1992903"/>
            <a:ext cx="7176135" cy="830997"/>
          </a:xfrm>
          <a:prstGeom prst="rect">
            <a:avLst/>
          </a:prstGeom>
          <a:noFill/>
        </p:spPr>
        <p:txBody>
          <a:bodyPr wrap="square">
            <a:spAutoFit/>
          </a:bodyPr>
          <a:lstStyle/>
          <a:p>
            <a:pPr marL="800100" lvl="1" indent="-342900">
              <a:buFont typeface="Arial" panose="020B0604020202020204" pitchFamily="34" charset="0"/>
              <a:buChar char="•"/>
            </a:pPr>
            <a:r>
              <a:rPr lang="en-GB" sz="2400" b="0">
                <a:solidFill>
                  <a:schemeClr val="tx1"/>
                </a:solidFill>
                <a:latin typeface="+mn-lt"/>
              </a:rPr>
              <a:t>try stuff out, even if it might not work</a:t>
            </a:r>
          </a:p>
          <a:p>
            <a:pPr marL="800100" lvl="1" indent="-342900">
              <a:buFont typeface="Arial" panose="020B0604020202020204" pitchFamily="34" charset="0"/>
              <a:buChar char="•"/>
            </a:pPr>
            <a:r>
              <a:rPr lang="en-GB" sz="2400" b="0">
                <a:solidFill>
                  <a:schemeClr val="tx1"/>
                </a:solidFill>
                <a:latin typeface="+mn-lt"/>
                <a:ea typeface="+mn-lt"/>
                <a:cs typeface="+mn-lt"/>
              </a:rPr>
              <a:t>think big ideas</a:t>
            </a:r>
            <a:r>
              <a:rPr lang="en-GB" sz="2400" b="0" baseline="0">
                <a:solidFill>
                  <a:schemeClr val="tx1"/>
                </a:solidFill>
                <a:latin typeface="+mn-lt"/>
                <a:ea typeface="+mn-lt"/>
                <a:cs typeface="+mn-lt"/>
              </a:rPr>
              <a:t> and</a:t>
            </a:r>
            <a:r>
              <a:rPr lang="en-GB" sz="2400" b="0">
                <a:solidFill>
                  <a:schemeClr val="tx1"/>
                </a:solidFill>
                <a:latin typeface="+mn-lt"/>
                <a:ea typeface="+mn-lt"/>
                <a:cs typeface="+mn-lt"/>
              </a:rPr>
              <a:t> check small details</a:t>
            </a:r>
          </a:p>
        </p:txBody>
      </p:sp>
      <p:sp>
        <p:nvSpPr>
          <p:cNvPr id="14" name="TextBox 13">
            <a:extLst>
              <a:ext uri="{FF2B5EF4-FFF2-40B4-BE49-F238E27FC236}">
                <a16:creationId xmlns:a16="http://schemas.microsoft.com/office/drawing/2014/main" id="{FC0B7F01-8D0C-3901-1595-A2BF7DED4205}"/>
              </a:ext>
            </a:extLst>
          </p:cNvPr>
          <p:cNvSpPr txBox="1"/>
          <p:nvPr/>
        </p:nvSpPr>
        <p:spPr>
          <a:xfrm>
            <a:off x="2132029" y="2993804"/>
            <a:ext cx="7120890" cy="523220"/>
          </a:xfrm>
          <a:prstGeom prst="rect">
            <a:avLst/>
          </a:prstGeom>
          <a:noFill/>
        </p:spPr>
        <p:txBody>
          <a:bodyPr wrap="square">
            <a:spAutoFit/>
          </a:bodyPr>
          <a:lstStyle/>
          <a:p>
            <a:pPr marL="0" indent="0">
              <a:buNone/>
            </a:pPr>
            <a:r>
              <a:rPr lang="en-GB" sz="2800" b="1">
                <a:solidFill>
                  <a:schemeClr val="tx2"/>
                </a:solidFill>
                <a:latin typeface="+mn-lt"/>
              </a:rPr>
              <a:t>Articulate</a:t>
            </a:r>
          </a:p>
        </p:txBody>
      </p:sp>
      <p:sp>
        <p:nvSpPr>
          <p:cNvPr id="19" name="Content Placeholder 2">
            <a:extLst>
              <a:ext uri="{FF2B5EF4-FFF2-40B4-BE49-F238E27FC236}">
                <a16:creationId xmlns:a16="http://schemas.microsoft.com/office/drawing/2014/main" id="{C977B6E0-91C9-6803-9CBA-A1E4E350390F}"/>
              </a:ext>
            </a:extLst>
          </p:cNvPr>
          <p:cNvSpPr txBox="1">
            <a:spLocks/>
          </p:cNvSpPr>
          <p:nvPr/>
        </p:nvSpPr>
        <p:spPr>
          <a:xfrm>
            <a:off x="3772832" y="3040462"/>
            <a:ext cx="1716973" cy="770066"/>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800" b="1" kern="1200">
                <a:solidFill>
                  <a:schemeClr val="tx2"/>
                </a:solidFill>
                <a:latin typeface="+mn-lt"/>
                <a:ea typeface="+mn-ea"/>
                <a:cs typeface="+mn-cs"/>
              </a:rPr>
              <a:t>, they </a:t>
            </a:r>
            <a:endParaRPr lang="en-GB" b="1">
              <a:solidFill>
                <a:schemeClr val="tx2"/>
              </a:solidFill>
              <a:latin typeface="+mn-lt"/>
            </a:endParaRPr>
          </a:p>
        </p:txBody>
      </p:sp>
      <p:sp>
        <p:nvSpPr>
          <p:cNvPr id="15" name="TextBox 14">
            <a:extLst>
              <a:ext uri="{FF2B5EF4-FFF2-40B4-BE49-F238E27FC236}">
                <a16:creationId xmlns:a16="http://schemas.microsoft.com/office/drawing/2014/main" id="{2BF28937-2002-2032-2118-13C92A2BD42E}"/>
              </a:ext>
            </a:extLst>
          </p:cNvPr>
          <p:cNvSpPr txBox="1"/>
          <p:nvPr/>
        </p:nvSpPr>
        <p:spPr>
          <a:xfrm>
            <a:off x="1918668" y="3459963"/>
            <a:ext cx="7120890" cy="830997"/>
          </a:xfrm>
          <a:prstGeom prst="rect">
            <a:avLst/>
          </a:prstGeom>
          <a:noFill/>
        </p:spPr>
        <p:txBody>
          <a:bodyPr wrap="square">
            <a:spAutoFit/>
          </a:bodyPr>
          <a:lstStyle/>
          <a:p>
            <a:pPr marL="800100" lvl="1" indent="-342900">
              <a:buFont typeface="Arial" panose="020B0604020202020204" pitchFamily="34" charset="0"/>
              <a:buChar char="•"/>
            </a:pPr>
            <a:r>
              <a:rPr lang="en-GB" sz="2400" b="0">
                <a:solidFill>
                  <a:schemeClr val="tx1"/>
                </a:solidFill>
                <a:latin typeface="+mn-lt"/>
              </a:rPr>
              <a:t>explain ideas to mentors and peers</a:t>
            </a:r>
          </a:p>
          <a:p>
            <a:pPr marL="800100" lvl="1" indent="-342900">
              <a:buFont typeface="Arial" panose="020B0604020202020204" pitchFamily="34" charset="0"/>
              <a:buChar char="•"/>
            </a:pPr>
            <a:r>
              <a:rPr lang="en-GB" sz="2400" b="0">
                <a:solidFill>
                  <a:schemeClr val="tx1"/>
                </a:solidFill>
                <a:latin typeface="+mn-lt"/>
              </a:rPr>
              <a:t>learn and use mathematical vocabulary</a:t>
            </a:r>
          </a:p>
        </p:txBody>
      </p:sp>
      <p:sp>
        <p:nvSpPr>
          <p:cNvPr id="16" name="TextBox 15">
            <a:extLst>
              <a:ext uri="{FF2B5EF4-FFF2-40B4-BE49-F238E27FC236}">
                <a16:creationId xmlns:a16="http://schemas.microsoft.com/office/drawing/2014/main" id="{5012DDF4-B7E4-54C9-615A-DF7DE3DD1DB5}"/>
              </a:ext>
            </a:extLst>
          </p:cNvPr>
          <p:cNvSpPr txBox="1"/>
          <p:nvPr/>
        </p:nvSpPr>
        <p:spPr>
          <a:xfrm>
            <a:off x="2124409" y="4422760"/>
            <a:ext cx="7120890" cy="523220"/>
          </a:xfrm>
          <a:prstGeom prst="rect">
            <a:avLst/>
          </a:prstGeom>
          <a:noFill/>
        </p:spPr>
        <p:txBody>
          <a:bodyPr wrap="square">
            <a:spAutoFit/>
          </a:bodyPr>
          <a:lstStyle/>
          <a:p>
            <a:pPr marL="0" indent="0">
              <a:buNone/>
            </a:pPr>
            <a:r>
              <a:rPr lang="en-GB" sz="2800" b="1">
                <a:solidFill>
                  <a:schemeClr val="tx2"/>
                </a:solidFill>
                <a:latin typeface="+mn-lt"/>
              </a:rPr>
              <a:t>Accepting</a:t>
            </a:r>
          </a:p>
        </p:txBody>
      </p:sp>
      <p:sp>
        <p:nvSpPr>
          <p:cNvPr id="20" name="Content Placeholder 2">
            <a:extLst>
              <a:ext uri="{FF2B5EF4-FFF2-40B4-BE49-F238E27FC236}">
                <a16:creationId xmlns:a16="http://schemas.microsoft.com/office/drawing/2014/main" id="{EF248A7F-0511-8C77-DCF6-DAF67A34CA43}"/>
              </a:ext>
            </a:extLst>
          </p:cNvPr>
          <p:cNvSpPr txBox="1">
            <a:spLocks/>
          </p:cNvSpPr>
          <p:nvPr/>
        </p:nvSpPr>
        <p:spPr>
          <a:xfrm>
            <a:off x="3836252" y="4464002"/>
            <a:ext cx="1716973" cy="770066"/>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b="1">
                <a:solidFill>
                  <a:schemeClr val="tx2"/>
                </a:solidFill>
                <a:latin typeface="+mn-lt"/>
              </a:rPr>
              <a:t>, they </a:t>
            </a:r>
          </a:p>
        </p:txBody>
      </p:sp>
      <p:sp>
        <p:nvSpPr>
          <p:cNvPr id="17" name="TextBox 16">
            <a:extLst>
              <a:ext uri="{FF2B5EF4-FFF2-40B4-BE49-F238E27FC236}">
                <a16:creationId xmlns:a16="http://schemas.microsoft.com/office/drawing/2014/main" id="{C6B255D1-64EB-813A-E948-CE1ABF8F9FC6}"/>
              </a:ext>
            </a:extLst>
          </p:cNvPr>
          <p:cNvSpPr txBox="1"/>
          <p:nvPr/>
        </p:nvSpPr>
        <p:spPr>
          <a:xfrm>
            <a:off x="1918668" y="4919400"/>
            <a:ext cx="8861818" cy="830997"/>
          </a:xfrm>
          <a:prstGeom prst="rect">
            <a:avLst/>
          </a:prstGeom>
          <a:noFill/>
        </p:spPr>
        <p:txBody>
          <a:bodyPr wrap="square">
            <a:spAutoFit/>
          </a:bodyPr>
          <a:lstStyle/>
          <a:p>
            <a:pPr marL="742950" lvl="1" indent="-285750">
              <a:buFont typeface="Arial" panose="020B0604020202020204" pitchFamily="34" charset="0"/>
              <a:buChar char="•"/>
            </a:pPr>
            <a:r>
              <a:rPr lang="en-GB" sz="2400" b="0">
                <a:solidFill>
                  <a:schemeClr val="tx1"/>
                </a:solidFill>
                <a:latin typeface="+mn-lt"/>
              </a:rPr>
              <a:t>listen to and</a:t>
            </a:r>
            <a:r>
              <a:rPr lang="en-GB" sz="2400" b="0" baseline="0">
                <a:solidFill>
                  <a:schemeClr val="tx1"/>
                </a:solidFill>
                <a:latin typeface="+mn-lt"/>
              </a:rPr>
              <a:t> </a:t>
            </a:r>
            <a:r>
              <a:rPr lang="en-GB" sz="2400" b="0">
                <a:solidFill>
                  <a:schemeClr val="tx1"/>
                </a:solidFill>
                <a:latin typeface="+mn-lt"/>
              </a:rPr>
              <a:t>learn from everyone</a:t>
            </a:r>
          </a:p>
          <a:p>
            <a:pPr marL="742950" lvl="1" indent="-285750">
              <a:buFont typeface="Arial" panose="020B0604020202020204" pitchFamily="34" charset="0"/>
              <a:buChar char="•"/>
            </a:pPr>
            <a:r>
              <a:rPr lang="en-GB" sz="2400" b="0">
                <a:solidFill>
                  <a:schemeClr val="tx1"/>
                </a:solidFill>
                <a:latin typeface="+mn-lt"/>
              </a:rPr>
              <a:t>learn from their own and their peers’ mistakes</a:t>
            </a:r>
          </a:p>
        </p:txBody>
      </p:sp>
      <p:pic>
        <p:nvPicPr>
          <p:cNvPr id="6" name="Graphic 5">
            <a:extLst>
              <a:ext uri="{FF2B5EF4-FFF2-40B4-BE49-F238E27FC236}">
                <a16:creationId xmlns:a16="http://schemas.microsoft.com/office/drawing/2014/main" id="{7CC44C5E-C6AE-5B14-6DC8-8FC331BDE295}"/>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43136" y="2992523"/>
            <a:ext cx="1152084" cy="1152084"/>
          </a:xfrm>
          <a:prstGeom prst="rect">
            <a:avLst/>
          </a:prstGeom>
        </p:spPr>
      </p:pic>
      <p:pic>
        <p:nvPicPr>
          <p:cNvPr id="3" name="Graphic 2">
            <a:extLst>
              <a:ext uri="{FF2B5EF4-FFF2-40B4-BE49-F238E27FC236}">
                <a16:creationId xmlns:a16="http://schemas.microsoft.com/office/drawing/2014/main" id="{4CCC2C85-B92C-469F-27EC-AA9ABB2ED44B}"/>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3072" y="1537738"/>
            <a:ext cx="1192212" cy="1192212"/>
          </a:xfrm>
          <a:prstGeom prst="rect">
            <a:avLst/>
          </a:prstGeom>
        </p:spPr>
      </p:pic>
      <p:pic>
        <p:nvPicPr>
          <p:cNvPr id="5" name="Graphic 4">
            <a:extLst>
              <a:ext uri="{FF2B5EF4-FFF2-40B4-BE49-F238E27FC236}">
                <a16:creationId xmlns:a16="http://schemas.microsoft.com/office/drawing/2014/main" id="{2D27DFCF-71C7-A6D8-D765-EE8551B91D90}"/>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80378" y="4407179"/>
            <a:ext cx="1077601" cy="1077601"/>
          </a:xfrm>
          <a:prstGeom prst="rect">
            <a:avLst/>
          </a:prstGeom>
        </p:spPr>
      </p:pic>
      <p:pic>
        <p:nvPicPr>
          <p:cNvPr id="11" name="Image">
            <a:extLst>
              <a:ext uri="{FF2B5EF4-FFF2-40B4-BE49-F238E27FC236}">
                <a16:creationId xmlns:a16="http://schemas.microsoft.com/office/drawing/2014/main" id="{DA484EAA-550B-9164-5F3E-B16A4A41C95E}"/>
              </a:ext>
              <a:ext uri="{C183D7F6-B498-43B3-948B-1728B52AA6E4}">
                <adec:decorative xmlns:adec="http://schemas.microsoft.com/office/drawing/2017/decorative" val="1"/>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a:ext>
            </a:extLst>
          </a:blip>
          <a:srcRect b="-2"/>
          <a:stretch/>
        </p:blipFill>
        <p:spPr>
          <a:xfrm>
            <a:off x="8955031" y="0"/>
            <a:ext cx="3236969" cy="2518101"/>
          </a:xfrm>
          <a:prstGeom prst="rect">
            <a:avLst/>
          </a:prstGeom>
          <a:ln w="12700">
            <a:miter lim="400000"/>
          </a:ln>
        </p:spPr>
      </p:pic>
      <p:sp>
        <p:nvSpPr>
          <p:cNvPr id="8" name="Slide Number Placeholder 5">
            <a:extLst>
              <a:ext uri="{FF2B5EF4-FFF2-40B4-BE49-F238E27FC236}">
                <a16:creationId xmlns:a16="http://schemas.microsoft.com/office/drawing/2014/main" id="{3AF184A3-1886-D761-6EEC-9C9B2820AFB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ph type="sldNum" sz="quarter" idx="12"/>
          </p:nvPr>
        </p:nvSpPr>
        <p:spPr>
          <a:xfrm>
            <a:off x="11353800" y="6347641"/>
            <a:ext cx="455023" cy="365125"/>
          </a:xfrm>
        </p:spPr>
        <p:txBody>
          <a:bodyPr/>
          <a:lstStyle>
            <a:lvl1pPr>
              <a:defRPr b="1" i="0"/>
            </a:lvl1pPr>
          </a:lstStyle>
          <a:p>
            <a:fld id="{35BC334B-5606-F640-9B65-DA4F71454EC0}" type="slidenum">
              <a:rPr lang="en-US" smtClean="0"/>
              <a:pPr/>
              <a:t>‹#›</a:t>
            </a:fld>
            <a:endParaRPr lang="en-US"/>
          </a:p>
        </p:txBody>
      </p:sp>
      <p:sp>
        <p:nvSpPr>
          <p:cNvPr id="2" name="Footer Placeholder 4">
            <a:extLst>
              <a:ext uri="{FF2B5EF4-FFF2-40B4-BE49-F238E27FC236}">
                <a16:creationId xmlns:a16="http://schemas.microsoft.com/office/drawing/2014/main" id="{7520DD24-E12A-2FEB-83E3-DD6C361BDA16}"/>
              </a:ext>
              <a:ext uri="{C183D7F6-B498-43B3-948B-1728B52AA6E4}">
                <adec:decorative xmlns:adec="http://schemas.microsoft.com/office/drawing/2017/decorative" val="1"/>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spTree>
    <p:extLst>
      <p:ext uri="{BB962C8B-B14F-4D97-AF65-F5344CB8AC3E}">
        <p14:creationId xmlns:p14="http://schemas.microsoft.com/office/powerpoint/2010/main" val="3274571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500"/>
                                        <p:tgtEl>
                                          <p:spTgt spid="15"/>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500"/>
                                        <p:tgtEl>
                                          <p:spTgt spid="19"/>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500"/>
                                        <p:tgtEl>
                                          <p:spTgt spid="17"/>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8" grpId="0"/>
      <p:bldP spid="13" grpId="0"/>
      <p:bldP spid="14" grpId="0"/>
      <p:bldP spid="19" grpId="0"/>
      <p:bldP spid="15" grpId="0"/>
      <p:bldP spid="16" grpId="0"/>
      <p:bldP spid="20" grpId="0"/>
      <p:bldP spid="17" grpId="0"/>
    </p:bld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1_Student facing - ful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F192-7BDC-DC97-5633-EBBB3687C92E}"/>
              </a:ext>
              <a:ext uri="{C183D7F6-B498-43B3-948B-1728B52AA6E4}">
                <adec:decorative xmlns:adec="http://schemas.microsoft.com/office/drawing/2017/decorative" val="1"/>
              </a:ext>
            </a:extLst>
          </p:cNvPr>
          <p:cNvSpPr>
            <a:spLocks noGrp="1"/>
          </p:cNvSpPr>
          <p:nvPr>
            <p:ph type="title"/>
          </p:nvPr>
        </p:nvSpPr>
        <p:spPr>
          <a:xfrm>
            <a:off x="609600" y="365126"/>
            <a:ext cx="10744200" cy="723446"/>
          </a:xfrm>
          <a:prstGeom prst="rect">
            <a:avLst/>
          </a:prstGeom>
        </p:spPr>
        <p:txBody>
          <a:bodyPr>
            <a:normAutofit/>
          </a:bodyPr>
          <a:lstStyle>
            <a:lvl1pPr>
              <a:defRPr sz="4000">
                <a:latin typeface="+mj-lt"/>
              </a:defRPr>
            </a:lvl1pPr>
          </a:lstStyle>
          <a:p>
            <a:r>
              <a:rPr lang="en-US"/>
              <a:t>Click to edit Master title style</a:t>
            </a:r>
          </a:p>
        </p:txBody>
      </p:sp>
      <p:sp>
        <p:nvSpPr>
          <p:cNvPr id="5" name="Content Placeholder 2">
            <a:extLst>
              <a:ext uri="{FF2B5EF4-FFF2-40B4-BE49-F238E27FC236}">
                <a16:creationId xmlns:a16="http://schemas.microsoft.com/office/drawing/2014/main" id="{081B1A04-B038-3D7D-724F-FBE51021B132}"/>
              </a:ext>
              <a:ext uri="{C183D7F6-B498-43B3-948B-1728B52AA6E4}">
                <adec:decorative xmlns:adec="http://schemas.microsoft.com/office/drawing/2017/decorative" val="1"/>
              </a:ext>
            </a:extLst>
          </p:cNvPr>
          <p:cNvSpPr>
            <a:spLocks noGrp="1"/>
          </p:cNvSpPr>
          <p:nvPr>
            <p:ph idx="1"/>
          </p:nvPr>
        </p:nvSpPr>
        <p:spPr>
          <a:xfrm>
            <a:off x="609600" y="1453698"/>
            <a:ext cx="10744200" cy="4589293"/>
          </a:xfrm>
          <a:prstGeom prst="rect">
            <a:avLst/>
          </a:prstGeom>
        </p:spPr>
        <p:txBody>
          <a:bodyPr/>
          <a:lstStyle>
            <a:lvl1pPr marL="0" indent="0">
              <a:spcAft>
                <a:spcPts val="600"/>
              </a:spcAft>
              <a:buFont typeface="Arial" panose="020B0604020202020204" pitchFamily="34" charset="0"/>
              <a:buNone/>
              <a:defRPr sz="2000" b="0" i="0"/>
            </a:lvl1pPr>
            <a:lvl2pPr marL="468000" indent="-234000">
              <a:spcAft>
                <a:spcPts val="600"/>
              </a:spcAft>
              <a:buFont typeface="Arial" panose="020B0604020202020204" pitchFamily="34" charset="0"/>
              <a:buChar char="•"/>
              <a:defRPr sz="2000" b="1" i="0"/>
            </a:lvl2pPr>
            <a:lvl3pPr>
              <a:spcAft>
                <a:spcPts val="600"/>
              </a:spcAft>
              <a:defRPr sz="2000" b="0" i="0"/>
            </a:lvl3pPr>
            <a:lvl4pPr>
              <a:spcAft>
                <a:spcPts val="600"/>
              </a:spcAft>
              <a:defRPr sz="2000" b="0" i="0"/>
            </a:lvl4pPr>
            <a:lvl5pPr>
              <a:spcAft>
                <a:spcPts val="600"/>
              </a:spcAft>
              <a:defRPr sz="2000" b="0" i="0"/>
            </a:lvl5pPr>
          </a:lstStyle>
          <a:p>
            <a:pPr lvl="0"/>
            <a:r>
              <a:rPr lang="en-US"/>
              <a:t>Click to edit Master text styles</a:t>
            </a:r>
          </a:p>
          <a:p>
            <a:pPr lvl="1"/>
            <a:r>
              <a:rPr lang="en-US"/>
              <a:t>Second level</a:t>
            </a:r>
          </a:p>
          <a:p>
            <a:pPr lvl="2"/>
            <a:endParaRPr lang="en-US"/>
          </a:p>
        </p:txBody>
      </p:sp>
      <p:sp>
        <p:nvSpPr>
          <p:cNvPr id="11" name="Slide Number Placeholder 5">
            <a:extLst>
              <a:ext uri="{FF2B5EF4-FFF2-40B4-BE49-F238E27FC236}">
                <a16:creationId xmlns:a16="http://schemas.microsoft.com/office/drawing/2014/main" id="{AEEB0A84-49B6-D143-1A7D-6311DB60C05F}"/>
              </a:ext>
              <a:ext uri="{C183D7F6-B498-43B3-948B-1728B52AA6E4}">
                <adec:decorative xmlns:adec="http://schemas.microsoft.com/office/drawing/2017/decorative" val="1"/>
              </a:ext>
            </a:extLst>
          </p:cNvPr>
          <p:cNvSpPr>
            <a:spLocks noGrp="1"/>
          </p:cNvSpPr>
          <p:nvPr>
            <p:ph type="sldNum" sz="quarter" idx="12"/>
          </p:nvPr>
        </p:nvSpPr>
        <p:spPr>
          <a:xfrm>
            <a:off x="11353800" y="6347641"/>
            <a:ext cx="455023" cy="365125"/>
          </a:xfrm>
        </p:spPr>
        <p:txBody>
          <a:bodyPr/>
          <a:lstStyle>
            <a:lvl1pPr>
              <a:defRPr b="1" i="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3" name="Footer Placeholder 4">
            <a:extLst>
              <a:ext uri="{FF2B5EF4-FFF2-40B4-BE49-F238E27FC236}">
                <a16:creationId xmlns:a16="http://schemas.microsoft.com/office/drawing/2014/main" id="{D2A4797B-C3E8-C09B-3C31-3E58D0D76FEB}"/>
              </a:ext>
              <a:ext uri="{C183D7F6-B498-43B3-948B-1728B52AA6E4}">
                <adec:decorative xmlns:adec="http://schemas.microsoft.com/office/drawing/2017/decorative" val="1"/>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pic>
        <p:nvPicPr>
          <p:cNvPr id="4" name="Image">
            <a:extLst>
              <a:ext uri="{FF2B5EF4-FFF2-40B4-BE49-F238E27FC236}">
                <a16:creationId xmlns:a16="http://schemas.microsoft.com/office/drawing/2014/main" id="{17CD4095-DDAC-21A1-F624-BB0331238C5B}"/>
              </a:ext>
              <a:ext uri="{C183D7F6-B498-43B3-948B-1728B52AA6E4}">
                <adec:decorative xmlns:adec="http://schemas.microsoft.com/office/drawing/2017/decorative" val="1"/>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723137" y="-1"/>
            <a:ext cx="3468863" cy="2538052"/>
          </a:xfrm>
          <a:prstGeom prst="rect">
            <a:avLst/>
          </a:prstGeom>
          <a:ln w="12700">
            <a:miter lim="400000"/>
          </a:ln>
        </p:spPr>
      </p:pic>
    </p:spTree>
    <p:extLst>
      <p:ext uri="{BB962C8B-B14F-4D97-AF65-F5344CB8AC3E}">
        <p14:creationId xmlns:p14="http://schemas.microsoft.com/office/powerpoint/2010/main" val="2982382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Student facing - split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F192-7BDC-DC97-5633-EBBB3687C92E}"/>
              </a:ext>
            </a:extLst>
          </p:cNvPr>
          <p:cNvSpPr>
            <a:spLocks noGrp="1"/>
          </p:cNvSpPr>
          <p:nvPr>
            <p:ph type="title"/>
          </p:nvPr>
        </p:nvSpPr>
        <p:spPr>
          <a:xfrm>
            <a:off x="609600" y="365126"/>
            <a:ext cx="10744200" cy="723446"/>
          </a:xfrm>
          <a:prstGeom prst="rect">
            <a:avLst/>
          </a:prstGeom>
        </p:spPr>
        <p:txBody>
          <a:bodyPr>
            <a:normAutofit/>
          </a:bodyPr>
          <a:lstStyle>
            <a:lvl1pPr>
              <a:defRPr sz="4000">
                <a:latin typeface="+mj-lt"/>
              </a:defRPr>
            </a:lvl1pPr>
          </a:lstStyle>
          <a:p>
            <a:r>
              <a:rPr lang="en-GB"/>
              <a:t>Click to edit Master title style</a:t>
            </a:r>
            <a:endParaRPr lang="en-US"/>
          </a:p>
        </p:txBody>
      </p:sp>
      <p:sp>
        <p:nvSpPr>
          <p:cNvPr id="11" name="Slide Number Placeholder 5">
            <a:extLst>
              <a:ext uri="{FF2B5EF4-FFF2-40B4-BE49-F238E27FC236}">
                <a16:creationId xmlns:a16="http://schemas.microsoft.com/office/drawing/2014/main" id="{AEEB0A84-49B6-D143-1A7D-6311DB60C05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ph type="sldNum" sz="quarter" idx="12"/>
          </p:nvPr>
        </p:nvSpPr>
        <p:spPr>
          <a:xfrm>
            <a:off x="11353800" y="6347641"/>
            <a:ext cx="455023" cy="365125"/>
          </a:xfrm>
        </p:spPr>
        <p:txBody>
          <a:bodyPr/>
          <a:lstStyle>
            <a:lvl1pPr>
              <a:defRPr b="1" i="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12" name="Content Placeholder 2">
            <a:extLst>
              <a:ext uri="{FF2B5EF4-FFF2-40B4-BE49-F238E27FC236}">
                <a16:creationId xmlns:a16="http://schemas.microsoft.com/office/drawing/2014/main" id="{8969D723-04A6-64EE-D7A4-660B8E9E0DB2}"/>
              </a:ext>
            </a:extLst>
          </p:cNvPr>
          <p:cNvSpPr>
            <a:spLocks noGrp="1"/>
          </p:cNvSpPr>
          <p:nvPr>
            <p:ph idx="1"/>
          </p:nvPr>
        </p:nvSpPr>
        <p:spPr>
          <a:xfrm>
            <a:off x="609600" y="1453698"/>
            <a:ext cx="5143863" cy="4589294"/>
          </a:xfrm>
          <a:prstGeom prst="rect">
            <a:avLst/>
          </a:prstGeom>
        </p:spPr>
        <p:txBody>
          <a:bodyPr/>
          <a:lstStyle>
            <a:lvl1pPr>
              <a:buClr>
                <a:schemeClr val="tx1"/>
              </a:buClr>
              <a:defRPr sz="2000" b="0" i="0"/>
            </a:lvl1pPr>
            <a:lvl2pPr>
              <a:buClr>
                <a:schemeClr val="tx1"/>
              </a:buClr>
              <a:defRPr sz="2000" b="0" i="0">
                <a:solidFill>
                  <a:schemeClr val="tx1"/>
                </a:solidFill>
              </a:defRPr>
            </a:lvl2pPr>
            <a:lvl3pPr>
              <a:defRPr sz="2000" b="0" i="0"/>
            </a:lvl3pPr>
            <a:lvl4pPr>
              <a:defRPr sz="2000" b="0" i="0"/>
            </a:lvl4pPr>
            <a:lvl5pPr>
              <a:defRPr sz="2000" b="0" i="0"/>
            </a:lvl5pPr>
          </a:lstStyle>
          <a:p>
            <a:pPr lvl="0"/>
            <a:r>
              <a:rPr lang="en-GB"/>
              <a:t>Click to edit Master text styles</a:t>
            </a:r>
          </a:p>
          <a:p>
            <a:pPr lvl="1"/>
            <a:r>
              <a:rPr lang="en-GB"/>
              <a:t>Second level</a:t>
            </a:r>
          </a:p>
        </p:txBody>
      </p:sp>
      <p:sp>
        <p:nvSpPr>
          <p:cNvPr id="13" name="Content Placeholder 2">
            <a:extLst>
              <a:ext uri="{FF2B5EF4-FFF2-40B4-BE49-F238E27FC236}">
                <a16:creationId xmlns:a16="http://schemas.microsoft.com/office/drawing/2014/main" id="{F37113CA-1A18-1BD7-4D53-B410F37CD9D2}"/>
              </a:ext>
            </a:extLst>
          </p:cNvPr>
          <p:cNvSpPr>
            <a:spLocks noGrp="1"/>
          </p:cNvSpPr>
          <p:nvPr>
            <p:ph idx="13"/>
          </p:nvPr>
        </p:nvSpPr>
        <p:spPr>
          <a:xfrm>
            <a:off x="6209937" y="1453698"/>
            <a:ext cx="5143863" cy="4589294"/>
          </a:xfrm>
          <a:prstGeom prst="rect">
            <a:avLst/>
          </a:prstGeom>
        </p:spPr>
        <p:txBody>
          <a:bodyPr/>
          <a:lstStyle>
            <a:lvl1pPr>
              <a:buClr>
                <a:schemeClr val="tx1"/>
              </a:buClr>
              <a:defRPr sz="2000" b="0" i="0"/>
            </a:lvl1pPr>
            <a:lvl2pPr>
              <a:buClr>
                <a:schemeClr val="tx1"/>
              </a:buClr>
              <a:defRPr sz="2000" b="0" i="0">
                <a:solidFill>
                  <a:schemeClr val="tx1"/>
                </a:solidFill>
              </a:defRPr>
            </a:lvl2pPr>
            <a:lvl3pPr>
              <a:defRPr sz="2000" b="0" i="0"/>
            </a:lvl3pPr>
            <a:lvl4pPr>
              <a:defRPr sz="2000" b="0" i="0"/>
            </a:lvl4pPr>
            <a:lvl5pPr>
              <a:defRPr sz="2000" b="0" i="0"/>
            </a:lvl5pPr>
          </a:lstStyle>
          <a:p>
            <a:pPr lvl="0"/>
            <a:r>
              <a:rPr lang="en-GB"/>
              <a:t>Click to edit Master text styles</a:t>
            </a:r>
          </a:p>
          <a:p>
            <a:pPr lvl="1"/>
            <a:r>
              <a:rPr lang="en-GB"/>
              <a:t>Second level</a:t>
            </a:r>
          </a:p>
        </p:txBody>
      </p:sp>
      <p:sp>
        <p:nvSpPr>
          <p:cNvPr id="3" name="Footer Placeholder 4">
            <a:extLst>
              <a:ext uri="{FF2B5EF4-FFF2-40B4-BE49-F238E27FC236}">
                <a16:creationId xmlns:a16="http://schemas.microsoft.com/office/drawing/2014/main" id="{6DA57BCF-A17D-5790-48D1-01CE07D2E049}"/>
              </a:ext>
              <a:ext uri="{C183D7F6-B498-43B3-948B-1728B52AA6E4}">
                <adec:decorative xmlns:adec="http://schemas.microsoft.com/office/drawing/2017/decorative" val="1"/>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pic>
        <p:nvPicPr>
          <p:cNvPr id="4" name="Image">
            <a:extLst>
              <a:ext uri="{FF2B5EF4-FFF2-40B4-BE49-F238E27FC236}">
                <a16:creationId xmlns:a16="http://schemas.microsoft.com/office/drawing/2014/main" id="{C6EF6A8B-1502-AF67-8090-6F6A167D0474}"/>
              </a:ext>
              <a:ext uri="{C183D7F6-B498-43B3-948B-1728B52AA6E4}">
                <adec:decorative xmlns:adec="http://schemas.microsoft.com/office/drawing/2017/decorative" val="1"/>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723137" y="-1"/>
            <a:ext cx="3468863" cy="2538052"/>
          </a:xfrm>
          <a:prstGeom prst="rect">
            <a:avLst/>
          </a:prstGeom>
          <a:ln w="12700">
            <a:miter lim="400000"/>
          </a:ln>
        </p:spPr>
      </p:pic>
    </p:spTree>
    <p:extLst>
      <p:ext uri="{BB962C8B-B14F-4D97-AF65-F5344CB8AC3E}">
        <p14:creationId xmlns:p14="http://schemas.microsoft.com/office/powerpoint/2010/main" val="3825070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Student facing - split text and speech bubb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F192-7BDC-DC97-5633-EBBB3687C92E}"/>
              </a:ext>
            </a:extLst>
          </p:cNvPr>
          <p:cNvSpPr>
            <a:spLocks noGrp="1"/>
          </p:cNvSpPr>
          <p:nvPr>
            <p:ph type="title"/>
          </p:nvPr>
        </p:nvSpPr>
        <p:spPr>
          <a:xfrm>
            <a:off x="609600" y="365126"/>
            <a:ext cx="10744200" cy="723446"/>
          </a:xfrm>
          <a:prstGeom prst="rect">
            <a:avLst/>
          </a:prstGeom>
        </p:spPr>
        <p:txBody>
          <a:bodyPr/>
          <a:lstStyle/>
          <a:p>
            <a:r>
              <a:rPr lang="en-GB"/>
              <a:t>Click to edit Master title style</a:t>
            </a:r>
            <a:endParaRPr lang="en-US"/>
          </a:p>
        </p:txBody>
      </p:sp>
      <p:grpSp>
        <p:nvGrpSpPr>
          <p:cNvPr id="5" name="Group 4">
            <a:extLst>
              <a:ext uri="{FF2B5EF4-FFF2-40B4-BE49-F238E27FC236}">
                <a16:creationId xmlns:a16="http://schemas.microsoft.com/office/drawing/2014/main" id="{968A7F1B-19F5-A253-7FF3-13A6FF1F4232}"/>
              </a:ext>
              <a:ext uri="{C183D7F6-B498-43B3-948B-1728B52AA6E4}">
                <adec:decorative xmlns:adec="http://schemas.microsoft.com/office/drawing/2017/decorative" val="1"/>
              </a:ext>
            </a:extLst>
          </p:cNvPr>
          <p:cNvGrpSpPr/>
          <p:nvPr/>
        </p:nvGrpSpPr>
        <p:grpSpPr>
          <a:xfrm>
            <a:off x="6714873" y="1629054"/>
            <a:ext cx="3498570" cy="3405342"/>
            <a:chOff x="6714873" y="1629054"/>
            <a:chExt cx="3498570" cy="3405342"/>
          </a:xfrm>
        </p:grpSpPr>
        <p:sp>
          <p:nvSpPr>
            <p:cNvPr id="11" name="Graphic 9">
              <a:extLst>
                <a:ext uri="{FF2B5EF4-FFF2-40B4-BE49-F238E27FC236}">
                  <a16:creationId xmlns:a16="http://schemas.microsoft.com/office/drawing/2014/main" id="{C9981B61-C937-428A-EBE0-AC551878B75F}"/>
                </a:ext>
              </a:extLst>
            </p:cNvPr>
            <p:cNvSpPr/>
            <p:nvPr/>
          </p:nvSpPr>
          <p:spPr>
            <a:xfrm>
              <a:off x="6714873" y="4703944"/>
              <a:ext cx="330452" cy="330452"/>
            </a:xfrm>
            <a:custGeom>
              <a:avLst/>
              <a:gdLst>
                <a:gd name="connsiteX0" fmla="*/ 2966952 w 4371893"/>
                <a:gd name="connsiteY0" fmla="*/ 0 h 4371893"/>
                <a:gd name="connsiteX1" fmla="*/ 1405023 w 4371893"/>
                <a:gd name="connsiteY1" fmla="*/ 0 h 4371893"/>
                <a:gd name="connsiteX2" fmla="*/ 1192497 w 4371893"/>
                <a:gd name="connsiteY2" fmla="*/ 88006 h 4371893"/>
                <a:gd name="connsiteX3" fmla="*/ 88006 w 4371893"/>
                <a:gd name="connsiteY3" fmla="*/ 1192497 h 4371893"/>
                <a:gd name="connsiteX4" fmla="*/ 0 w 4371893"/>
                <a:gd name="connsiteY4" fmla="*/ 1405023 h 4371893"/>
                <a:gd name="connsiteX5" fmla="*/ 0 w 4371893"/>
                <a:gd name="connsiteY5" fmla="*/ 2966952 h 4371893"/>
                <a:gd name="connsiteX6" fmla="*/ 88006 w 4371893"/>
                <a:gd name="connsiteY6" fmla="*/ 3179478 h 4371893"/>
                <a:gd name="connsiteX7" fmla="*/ 1192416 w 4371893"/>
                <a:gd name="connsiteY7" fmla="*/ 4283888 h 4371893"/>
                <a:gd name="connsiteX8" fmla="*/ 1404942 w 4371893"/>
                <a:gd name="connsiteY8" fmla="*/ 4371894 h 4371893"/>
                <a:gd name="connsiteX9" fmla="*/ 2966871 w 4371893"/>
                <a:gd name="connsiteY9" fmla="*/ 4371894 h 4371893"/>
                <a:gd name="connsiteX10" fmla="*/ 3179397 w 4371893"/>
                <a:gd name="connsiteY10" fmla="*/ 4283888 h 4371893"/>
                <a:gd name="connsiteX11" fmla="*/ 4283888 w 4371893"/>
                <a:gd name="connsiteY11" fmla="*/ 3179478 h 4371893"/>
                <a:gd name="connsiteX12" fmla="*/ 4371894 w 4371893"/>
                <a:gd name="connsiteY12" fmla="*/ 2966952 h 4371893"/>
                <a:gd name="connsiteX13" fmla="*/ 4371894 w 4371893"/>
                <a:gd name="connsiteY13" fmla="*/ 1405023 h 4371893"/>
                <a:gd name="connsiteX14" fmla="*/ 4283888 w 4371893"/>
                <a:gd name="connsiteY14" fmla="*/ 1192497 h 4371893"/>
                <a:gd name="connsiteX15" fmla="*/ 3179478 w 4371893"/>
                <a:gd name="connsiteY15" fmla="*/ 88006 h 4371893"/>
                <a:gd name="connsiteX16" fmla="*/ 2966952 w 4371893"/>
                <a:gd name="connsiteY16" fmla="*/ 0 h 4371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71893" h="4371893">
                  <a:moveTo>
                    <a:pt x="2966952" y="0"/>
                  </a:moveTo>
                  <a:lnTo>
                    <a:pt x="1405023" y="0"/>
                  </a:lnTo>
                  <a:cubicBezTo>
                    <a:pt x="1325275" y="0"/>
                    <a:pt x="1248846" y="31656"/>
                    <a:pt x="1192497" y="88006"/>
                  </a:cubicBezTo>
                  <a:lnTo>
                    <a:pt x="88006" y="1192497"/>
                  </a:lnTo>
                  <a:cubicBezTo>
                    <a:pt x="31656" y="1248847"/>
                    <a:pt x="0" y="1325356"/>
                    <a:pt x="0" y="1405023"/>
                  </a:cubicBezTo>
                  <a:lnTo>
                    <a:pt x="0" y="2966952"/>
                  </a:lnTo>
                  <a:cubicBezTo>
                    <a:pt x="0" y="3046700"/>
                    <a:pt x="31656" y="3123129"/>
                    <a:pt x="88006" y="3179478"/>
                  </a:cubicBezTo>
                  <a:lnTo>
                    <a:pt x="1192416" y="4283888"/>
                  </a:lnTo>
                  <a:cubicBezTo>
                    <a:pt x="1248765" y="4340238"/>
                    <a:pt x="1325275" y="4371894"/>
                    <a:pt x="1404942" y="4371894"/>
                  </a:cubicBezTo>
                  <a:lnTo>
                    <a:pt x="2966871" y="4371894"/>
                  </a:lnTo>
                  <a:cubicBezTo>
                    <a:pt x="3046619" y="4371894"/>
                    <a:pt x="3123047" y="4340238"/>
                    <a:pt x="3179397" y="4283888"/>
                  </a:cubicBezTo>
                  <a:lnTo>
                    <a:pt x="4283888" y="3179478"/>
                  </a:lnTo>
                  <a:cubicBezTo>
                    <a:pt x="4340238" y="3123129"/>
                    <a:pt x="4371894" y="3046619"/>
                    <a:pt x="4371894" y="2966952"/>
                  </a:cubicBezTo>
                  <a:lnTo>
                    <a:pt x="4371894" y="1405023"/>
                  </a:lnTo>
                  <a:cubicBezTo>
                    <a:pt x="4371894" y="1325275"/>
                    <a:pt x="4340238" y="1248847"/>
                    <a:pt x="4283888" y="1192497"/>
                  </a:cubicBezTo>
                  <a:lnTo>
                    <a:pt x="3179478" y="88006"/>
                  </a:lnTo>
                  <a:cubicBezTo>
                    <a:pt x="3123128" y="31656"/>
                    <a:pt x="3046619" y="0"/>
                    <a:pt x="2966952" y="0"/>
                  </a:cubicBezTo>
                  <a:close/>
                </a:path>
              </a:pathLst>
            </a:custGeom>
            <a:noFill/>
            <a:ln w="31750" cap="flat">
              <a:solidFill>
                <a:schemeClr val="tx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1F"/>
                </a:solidFill>
                <a:effectLst/>
                <a:uLnTx/>
                <a:uFillTx/>
                <a:latin typeface="Arial"/>
                <a:ea typeface="+mn-ea"/>
                <a:cs typeface="+mn-cs"/>
              </a:endParaRPr>
            </a:p>
          </p:txBody>
        </p:sp>
        <p:sp>
          <p:nvSpPr>
            <p:cNvPr id="12" name="Graphic 9">
              <a:extLst>
                <a:ext uri="{FF2B5EF4-FFF2-40B4-BE49-F238E27FC236}">
                  <a16:creationId xmlns:a16="http://schemas.microsoft.com/office/drawing/2014/main" id="{4ED6F7F4-C2AA-AE31-92AE-3DC42D4A19DA}"/>
                </a:ext>
              </a:extLst>
            </p:cNvPr>
            <p:cNvSpPr/>
            <p:nvPr/>
          </p:nvSpPr>
          <p:spPr>
            <a:xfrm>
              <a:off x="7076822" y="4053068"/>
              <a:ext cx="625727" cy="625727"/>
            </a:xfrm>
            <a:custGeom>
              <a:avLst/>
              <a:gdLst>
                <a:gd name="connsiteX0" fmla="*/ 2966952 w 4371893"/>
                <a:gd name="connsiteY0" fmla="*/ 0 h 4371893"/>
                <a:gd name="connsiteX1" fmla="*/ 1405023 w 4371893"/>
                <a:gd name="connsiteY1" fmla="*/ 0 h 4371893"/>
                <a:gd name="connsiteX2" fmla="*/ 1192497 w 4371893"/>
                <a:gd name="connsiteY2" fmla="*/ 88006 h 4371893"/>
                <a:gd name="connsiteX3" fmla="*/ 88006 w 4371893"/>
                <a:gd name="connsiteY3" fmla="*/ 1192497 h 4371893"/>
                <a:gd name="connsiteX4" fmla="*/ 0 w 4371893"/>
                <a:gd name="connsiteY4" fmla="*/ 1405023 h 4371893"/>
                <a:gd name="connsiteX5" fmla="*/ 0 w 4371893"/>
                <a:gd name="connsiteY5" fmla="*/ 2966952 h 4371893"/>
                <a:gd name="connsiteX6" fmla="*/ 88006 w 4371893"/>
                <a:gd name="connsiteY6" fmla="*/ 3179478 h 4371893"/>
                <a:gd name="connsiteX7" fmla="*/ 1192416 w 4371893"/>
                <a:gd name="connsiteY7" fmla="*/ 4283888 h 4371893"/>
                <a:gd name="connsiteX8" fmla="*/ 1404942 w 4371893"/>
                <a:gd name="connsiteY8" fmla="*/ 4371894 h 4371893"/>
                <a:gd name="connsiteX9" fmla="*/ 2966871 w 4371893"/>
                <a:gd name="connsiteY9" fmla="*/ 4371894 h 4371893"/>
                <a:gd name="connsiteX10" fmla="*/ 3179397 w 4371893"/>
                <a:gd name="connsiteY10" fmla="*/ 4283888 h 4371893"/>
                <a:gd name="connsiteX11" fmla="*/ 4283888 w 4371893"/>
                <a:gd name="connsiteY11" fmla="*/ 3179478 h 4371893"/>
                <a:gd name="connsiteX12" fmla="*/ 4371894 w 4371893"/>
                <a:gd name="connsiteY12" fmla="*/ 2966952 h 4371893"/>
                <a:gd name="connsiteX13" fmla="*/ 4371894 w 4371893"/>
                <a:gd name="connsiteY13" fmla="*/ 1405023 h 4371893"/>
                <a:gd name="connsiteX14" fmla="*/ 4283888 w 4371893"/>
                <a:gd name="connsiteY14" fmla="*/ 1192497 h 4371893"/>
                <a:gd name="connsiteX15" fmla="*/ 3179478 w 4371893"/>
                <a:gd name="connsiteY15" fmla="*/ 88006 h 4371893"/>
                <a:gd name="connsiteX16" fmla="*/ 2966952 w 4371893"/>
                <a:gd name="connsiteY16" fmla="*/ 0 h 4371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71893" h="4371893">
                  <a:moveTo>
                    <a:pt x="2966952" y="0"/>
                  </a:moveTo>
                  <a:lnTo>
                    <a:pt x="1405023" y="0"/>
                  </a:lnTo>
                  <a:cubicBezTo>
                    <a:pt x="1325275" y="0"/>
                    <a:pt x="1248846" y="31656"/>
                    <a:pt x="1192497" y="88006"/>
                  </a:cubicBezTo>
                  <a:lnTo>
                    <a:pt x="88006" y="1192497"/>
                  </a:lnTo>
                  <a:cubicBezTo>
                    <a:pt x="31656" y="1248847"/>
                    <a:pt x="0" y="1325356"/>
                    <a:pt x="0" y="1405023"/>
                  </a:cubicBezTo>
                  <a:lnTo>
                    <a:pt x="0" y="2966952"/>
                  </a:lnTo>
                  <a:cubicBezTo>
                    <a:pt x="0" y="3046700"/>
                    <a:pt x="31656" y="3123129"/>
                    <a:pt x="88006" y="3179478"/>
                  </a:cubicBezTo>
                  <a:lnTo>
                    <a:pt x="1192416" y="4283888"/>
                  </a:lnTo>
                  <a:cubicBezTo>
                    <a:pt x="1248765" y="4340238"/>
                    <a:pt x="1325275" y="4371894"/>
                    <a:pt x="1404942" y="4371894"/>
                  </a:cubicBezTo>
                  <a:lnTo>
                    <a:pt x="2966871" y="4371894"/>
                  </a:lnTo>
                  <a:cubicBezTo>
                    <a:pt x="3046619" y="4371894"/>
                    <a:pt x="3123047" y="4340238"/>
                    <a:pt x="3179397" y="4283888"/>
                  </a:cubicBezTo>
                  <a:lnTo>
                    <a:pt x="4283888" y="3179478"/>
                  </a:lnTo>
                  <a:cubicBezTo>
                    <a:pt x="4340238" y="3123129"/>
                    <a:pt x="4371894" y="3046619"/>
                    <a:pt x="4371894" y="2966952"/>
                  </a:cubicBezTo>
                  <a:lnTo>
                    <a:pt x="4371894" y="1405023"/>
                  </a:lnTo>
                  <a:cubicBezTo>
                    <a:pt x="4371894" y="1325275"/>
                    <a:pt x="4340238" y="1248847"/>
                    <a:pt x="4283888" y="1192497"/>
                  </a:cubicBezTo>
                  <a:lnTo>
                    <a:pt x="3179478" y="88006"/>
                  </a:lnTo>
                  <a:cubicBezTo>
                    <a:pt x="3123128" y="31656"/>
                    <a:pt x="3046619" y="0"/>
                    <a:pt x="2966952" y="0"/>
                  </a:cubicBezTo>
                  <a:close/>
                </a:path>
              </a:pathLst>
            </a:custGeom>
            <a:noFill/>
            <a:ln w="31750" cap="flat">
              <a:solidFill>
                <a:schemeClr val="tx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1F"/>
                </a:solidFill>
                <a:effectLst/>
                <a:uLnTx/>
                <a:uFillTx/>
                <a:latin typeface="Arial"/>
                <a:ea typeface="+mn-ea"/>
                <a:cs typeface="+mn-cs"/>
              </a:endParaRPr>
            </a:p>
          </p:txBody>
        </p:sp>
        <p:sp>
          <p:nvSpPr>
            <p:cNvPr id="13" name="Graphic 9">
              <a:extLst>
                <a:ext uri="{FF2B5EF4-FFF2-40B4-BE49-F238E27FC236}">
                  <a16:creationId xmlns:a16="http://schemas.microsoft.com/office/drawing/2014/main" id="{EBFAF0F6-4CDC-C0ED-161A-7CF2223CD91D}"/>
                </a:ext>
              </a:extLst>
            </p:cNvPr>
            <p:cNvSpPr/>
            <p:nvPr/>
          </p:nvSpPr>
          <p:spPr>
            <a:xfrm>
              <a:off x="7438772" y="1629054"/>
              <a:ext cx="2774671" cy="2774671"/>
            </a:xfrm>
            <a:custGeom>
              <a:avLst/>
              <a:gdLst>
                <a:gd name="connsiteX0" fmla="*/ 2966952 w 4371893"/>
                <a:gd name="connsiteY0" fmla="*/ 0 h 4371893"/>
                <a:gd name="connsiteX1" fmla="*/ 1405023 w 4371893"/>
                <a:gd name="connsiteY1" fmla="*/ 0 h 4371893"/>
                <a:gd name="connsiteX2" fmla="*/ 1192497 w 4371893"/>
                <a:gd name="connsiteY2" fmla="*/ 88006 h 4371893"/>
                <a:gd name="connsiteX3" fmla="*/ 88006 w 4371893"/>
                <a:gd name="connsiteY3" fmla="*/ 1192497 h 4371893"/>
                <a:gd name="connsiteX4" fmla="*/ 0 w 4371893"/>
                <a:gd name="connsiteY4" fmla="*/ 1405023 h 4371893"/>
                <a:gd name="connsiteX5" fmla="*/ 0 w 4371893"/>
                <a:gd name="connsiteY5" fmla="*/ 2966952 h 4371893"/>
                <a:gd name="connsiteX6" fmla="*/ 88006 w 4371893"/>
                <a:gd name="connsiteY6" fmla="*/ 3179478 h 4371893"/>
                <a:gd name="connsiteX7" fmla="*/ 1192416 w 4371893"/>
                <a:gd name="connsiteY7" fmla="*/ 4283888 h 4371893"/>
                <a:gd name="connsiteX8" fmla="*/ 1404942 w 4371893"/>
                <a:gd name="connsiteY8" fmla="*/ 4371894 h 4371893"/>
                <a:gd name="connsiteX9" fmla="*/ 2966871 w 4371893"/>
                <a:gd name="connsiteY9" fmla="*/ 4371894 h 4371893"/>
                <a:gd name="connsiteX10" fmla="*/ 3179397 w 4371893"/>
                <a:gd name="connsiteY10" fmla="*/ 4283888 h 4371893"/>
                <a:gd name="connsiteX11" fmla="*/ 4283888 w 4371893"/>
                <a:gd name="connsiteY11" fmla="*/ 3179478 h 4371893"/>
                <a:gd name="connsiteX12" fmla="*/ 4371894 w 4371893"/>
                <a:gd name="connsiteY12" fmla="*/ 2966952 h 4371893"/>
                <a:gd name="connsiteX13" fmla="*/ 4371894 w 4371893"/>
                <a:gd name="connsiteY13" fmla="*/ 1405023 h 4371893"/>
                <a:gd name="connsiteX14" fmla="*/ 4283888 w 4371893"/>
                <a:gd name="connsiteY14" fmla="*/ 1192497 h 4371893"/>
                <a:gd name="connsiteX15" fmla="*/ 3179478 w 4371893"/>
                <a:gd name="connsiteY15" fmla="*/ 88006 h 4371893"/>
                <a:gd name="connsiteX16" fmla="*/ 2966952 w 4371893"/>
                <a:gd name="connsiteY16" fmla="*/ 0 h 4371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71893" h="4371893">
                  <a:moveTo>
                    <a:pt x="2966952" y="0"/>
                  </a:moveTo>
                  <a:lnTo>
                    <a:pt x="1405023" y="0"/>
                  </a:lnTo>
                  <a:cubicBezTo>
                    <a:pt x="1325275" y="0"/>
                    <a:pt x="1248846" y="31656"/>
                    <a:pt x="1192497" y="88006"/>
                  </a:cubicBezTo>
                  <a:lnTo>
                    <a:pt x="88006" y="1192497"/>
                  </a:lnTo>
                  <a:cubicBezTo>
                    <a:pt x="31656" y="1248847"/>
                    <a:pt x="0" y="1325356"/>
                    <a:pt x="0" y="1405023"/>
                  </a:cubicBezTo>
                  <a:lnTo>
                    <a:pt x="0" y="2966952"/>
                  </a:lnTo>
                  <a:cubicBezTo>
                    <a:pt x="0" y="3046700"/>
                    <a:pt x="31656" y="3123129"/>
                    <a:pt x="88006" y="3179478"/>
                  </a:cubicBezTo>
                  <a:lnTo>
                    <a:pt x="1192416" y="4283888"/>
                  </a:lnTo>
                  <a:cubicBezTo>
                    <a:pt x="1248765" y="4340238"/>
                    <a:pt x="1325275" y="4371894"/>
                    <a:pt x="1404942" y="4371894"/>
                  </a:cubicBezTo>
                  <a:lnTo>
                    <a:pt x="2966871" y="4371894"/>
                  </a:lnTo>
                  <a:cubicBezTo>
                    <a:pt x="3046619" y="4371894"/>
                    <a:pt x="3123047" y="4340238"/>
                    <a:pt x="3179397" y="4283888"/>
                  </a:cubicBezTo>
                  <a:lnTo>
                    <a:pt x="4283888" y="3179478"/>
                  </a:lnTo>
                  <a:cubicBezTo>
                    <a:pt x="4340238" y="3123129"/>
                    <a:pt x="4371894" y="3046619"/>
                    <a:pt x="4371894" y="2966952"/>
                  </a:cubicBezTo>
                  <a:lnTo>
                    <a:pt x="4371894" y="1405023"/>
                  </a:lnTo>
                  <a:cubicBezTo>
                    <a:pt x="4371894" y="1325275"/>
                    <a:pt x="4340238" y="1248847"/>
                    <a:pt x="4283888" y="1192497"/>
                  </a:cubicBezTo>
                  <a:lnTo>
                    <a:pt x="3179478" y="88006"/>
                  </a:lnTo>
                  <a:cubicBezTo>
                    <a:pt x="3123128" y="31656"/>
                    <a:pt x="3046619" y="0"/>
                    <a:pt x="2966952" y="0"/>
                  </a:cubicBezTo>
                  <a:close/>
                </a:path>
              </a:pathLst>
            </a:custGeom>
            <a:noFill/>
            <a:ln w="31750" cap="flat">
              <a:solidFill>
                <a:schemeClr val="tx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1F"/>
                </a:solidFill>
                <a:effectLst/>
                <a:uLnTx/>
                <a:uFillTx/>
                <a:latin typeface="Arial"/>
                <a:ea typeface="+mn-ea"/>
                <a:cs typeface="+mn-cs"/>
              </a:endParaRPr>
            </a:p>
          </p:txBody>
        </p:sp>
      </p:grpSp>
      <p:sp>
        <p:nvSpPr>
          <p:cNvPr id="14" name="Text Placeholder 8">
            <a:extLst>
              <a:ext uri="{FF2B5EF4-FFF2-40B4-BE49-F238E27FC236}">
                <a16:creationId xmlns:a16="http://schemas.microsoft.com/office/drawing/2014/main" id="{58C48EC1-59C2-65D2-5ED2-E9F20075F337}"/>
              </a:ext>
            </a:extLst>
          </p:cNvPr>
          <p:cNvSpPr>
            <a:spLocks noGrp="1"/>
          </p:cNvSpPr>
          <p:nvPr>
            <p:ph type="body" sz="quarter" idx="13"/>
          </p:nvPr>
        </p:nvSpPr>
        <p:spPr>
          <a:xfrm>
            <a:off x="7438772" y="1629054"/>
            <a:ext cx="2774671" cy="2774671"/>
          </a:xfrm>
          <a:prstGeom prst="rect">
            <a:avLst/>
          </a:prstGeom>
        </p:spPr>
        <p:txBody>
          <a:bodyPr anchor="ctr"/>
          <a:lstStyle>
            <a:lvl1pPr marL="0" indent="0" algn="ctr">
              <a:buNone/>
              <a:defRPr sz="3200" b="1" i="0">
                <a:latin typeface="Arial" panose="020B0604020202020204" pitchFamily="34" charset="0"/>
                <a:ea typeface="Inter" panose="02000503000000020004" pitchFamily="2" charset="0"/>
              </a:defRPr>
            </a:lvl1pPr>
          </a:lstStyle>
          <a:p>
            <a:pPr lvl="0"/>
            <a:r>
              <a:rPr lang="en-GB"/>
              <a:t>Click to edit Master text styles</a:t>
            </a:r>
          </a:p>
        </p:txBody>
      </p:sp>
      <p:sp>
        <p:nvSpPr>
          <p:cNvPr id="15" name="Slide Number Placeholder 5">
            <a:extLst>
              <a:ext uri="{FF2B5EF4-FFF2-40B4-BE49-F238E27FC236}">
                <a16:creationId xmlns:a16="http://schemas.microsoft.com/office/drawing/2014/main" id="{C9D22A75-BD41-2F13-927B-3784F1A7C3E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ph type="sldNum" sz="quarter" idx="12"/>
          </p:nvPr>
        </p:nvSpPr>
        <p:spPr>
          <a:xfrm>
            <a:off x="11353800" y="6347641"/>
            <a:ext cx="455023" cy="365125"/>
          </a:xfrm>
        </p:spPr>
        <p:txBody>
          <a:bodyPr/>
          <a:lstStyle>
            <a:lvl1pPr>
              <a:defRPr b="1" i="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16" name="Content Placeholder 2">
            <a:extLst>
              <a:ext uri="{FF2B5EF4-FFF2-40B4-BE49-F238E27FC236}">
                <a16:creationId xmlns:a16="http://schemas.microsoft.com/office/drawing/2014/main" id="{49874AB0-13CA-1E01-CD7B-960A51AA7EDD}"/>
              </a:ext>
            </a:extLst>
          </p:cNvPr>
          <p:cNvSpPr>
            <a:spLocks noGrp="1"/>
          </p:cNvSpPr>
          <p:nvPr>
            <p:ph idx="1"/>
          </p:nvPr>
        </p:nvSpPr>
        <p:spPr>
          <a:xfrm>
            <a:off x="609600" y="1453698"/>
            <a:ext cx="5143863" cy="4589294"/>
          </a:xfrm>
          <a:prstGeom prst="rect">
            <a:avLst/>
          </a:prstGeom>
        </p:spPr>
        <p:txBody>
          <a:bodyPr/>
          <a:lstStyle>
            <a:lvl1pPr>
              <a:defRPr sz="2000" b="0" i="0"/>
            </a:lvl1pPr>
            <a:lvl2pPr>
              <a:defRPr sz="2000" b="0" i="0">
                <a:solidFill>
                  <a:schemeClr val="tx1"/>
                </a:solidFill>
              </a:defRPr>
            </a:lvl2pPr>
            <a:lvl3pPr>
              <a:defRPr sz="2000" b="0" i="0"/>
            </a:lvl3pPr>
            <a:lvl4pPr>
              <a:defRPr sz="2000" b="0" i="0"/>
            </a:lvl4pPr>
            <a:lvl5pPr>
              <a:defRPr sz="2000" b="0" i="0"/>
            </a:lvl5pPr>
          </a:lstStyle>
          <a:p>
            <a:pPr lvl="0"/>
            <a:r>
              <a:rPr lang="en-GB"/>
              <a:t>Click to edit Master text styles</a:t>
            </a:r>
          </a:p>
          <a:p>
            <a:pPr lvl="1"/>
            <a:r>
              <a:rPr lang="en-GB"/>
              <a:t>Second level</a:t>
            </a:r>
          </a:p>
        </p:txBody>
      </p:sp>
      <p:sp>
        <p:nvSpPr>
          <p:cNvPr id="3" name="Footer Placeholder 4">
            <a:extLst>
              <a:ext uri="{FF2B5EF4-FFF2-40B4-BE49-F238E27FC236}">
                <a16:creationId xmlns:a16="http://schemas.microsoft.com/office/drawing/2014/main" id="{88C4D960-28A5-20F5-0470-715F6D25F5C1}"/>
              </a:ext>
              <a:ext uri="{C183D7F6-B498-43B3-948B-1728B52AA6E4}">
                <adec:decorative xmlns:adec="http://schemas.microsoft.com/office/drawing/2017/decorative" val="1"/>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pic>
        <p:nvPicPr>
          <p:cNvPr id="4" name="Image">
            <a:extLst>
              <a:ext uri="{FF2B5EF4-FFF2-40B4-BE49-F238E27FC236}">
                <a16:creationId xmlns:a16="http://schemas.microsoft.com/office/drawing/2014/main" id="{E7CD7C3C-46F7-74C9-EFE0-7F27D823DDCF}"/>
              </a:ext>
              <a:ext uri="{C183D7F6-B498-43B3-948B-1728B52AA6E4}">
                <adec:decorative xmlns:adec="http://schemas.microsoft.com/office/drawing/2017/decorative" val="1"/>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723137" y="-1"/>
            <a:ext cx="3468863" cy="2538052"/>
          </a:xfrm>
          <a:prstGeom prst="rect">
            <a:avLst/>
          </a:prstGeom>
          <a:ln w="12700">
            <a:miter lim="400000"/>
          </a:ln>
        </p:spPr>
      </p:pic>
    </p:spTree>
    <p:extLst>
      <p:ext uri="{BB962C8B-B14F-4D97-AF65-F5344CB8AC3E}">
        <p14:creationId xmlns:p14="http://schemas.microsoft.com/office/powerpoint/2010/main" val="571256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Student facing - double speech bubbles">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F192-7BDC-DC97-5633-EBBB3687C92E}"/>
              </a:ext>
            </a:extLst>
          </p:cNvPr>
          <p:cNvSpPr>
            <a:spLocks noGrp="1"/>
          </p:cNvSpPr>
          <p:nvPr>
            <p:ph type="title"/>
          </p:nvPr>
        </p:nvSpPr>
        <p:spPr>
          <a:xfrm>
            <a:off x="609600" y="365126"/>
            <a:ext cx="10744200" cy="723446"/>
          </a:xfrm>
          <a:prstGeom prst="rect">
            <a:avLst/>
          </a:prstGeom>
        </p:spPr>
        <p:txBody>
          <a:bodyPr/>
          <a:lstStyle/>
          <a:p>
            <a:r>
              <a:rPr lang="en-GB"/>
              <a:t>Click to edit Master title style</a:t>
            </a:r>
            <a:endParaRPr lang="en-US"/>
          </a:p>
        </p:txBody>
      </p:sp>
      <p:grpSp>
        <p:nvGrpSpPr>
          <p:cNvPr id="4" name="Group 3">
            <a:extLst>
              <a:ext uri="{FF2B5EF4-FFF2-40B4-BE49-F238E27FC236}">
                <a16:creationId xmlns:a16="http://schemas.microsoft.com/office/drawing/2014/main" id="{3CA4FE26-E08B-F6C7-E645-D356B5D68D26}"/>
              </a:ext>
              <a:ext uri="{C183D7F6-B498-43B3-948B-1728B52AA6E4}">
                <adec:decorative xmlns:adec="http://schemas.microsoft.com/office/drawing/2017/decorative" val="1"/>
              </a:ext>
            </a:extLst>
          </p:cNvPr>
          <p:cNvGrpSpPr/>
          <p:nvPr/>
        </p:nvGrpSpPr>
        <p:grpSpPr>
          <a:xfrm>
            <a:off x="1350393" y="1829351"/>
            <a:ext cx="3498570" cy="3405342"/>
            <a:chOff x="1350393" y="1829351"/>
            <a:chExt cx="3498570" cy="3405342"/>
          </a:xfrm>
        </p:grpSpPr>
        <p:sp>
          <p:nvSpPr>
            <p:cNvPr id="11" name="Graphic 9">
              <a:extLst>
                <a:ext uri="{FF2B5EF4-FFF2-40B4-BE49-F238E27FC236}">
                  <a16:creationId xmlns:a16="http://schemas.microsoft.com/office/drawing/2014/main" id="{C9981B61-C937-428A-EBE0-AC551878B75F}"/>
                </a:ext>
              </a:extLst>
            </p:cNvPr>
            <p:cNvSpPr/>
            <p:nvPr/>
          </p:nvSpPr>
          <p:spPr>
            <a:xfrm>
              <a:off x="1350393" y="4904241"/>
              <a:ext cx="330452" cy="330452"/>
            </a:xfrm>
            <a:custGeom>
              <a:avLst/>
              <a:gdLst>
                <a:gd name="connsiteX0" fmla="*/ 2966952 w 4371893"/>
                <a:gd name="connsiteY0" fmla="*/ 0 h 4371893"/>
                <a:gd name="connsiteX1" fmla="*/ 1405023 w 4371893"/>
                <a:gd name="connsiteY1" fmla="*/ 0 h 4371893"/>
                <a:gd name="connsiteX2" fmla="*/ 1192497 w 4371893"/>
                <a:gd name="connsiteY2" fmla="*/ 88006 h 4371893"/>
                <a:gd name="connsiteX3" fmla="*/ 88006 w 4371893"/>
                <a:gd name="connsiteY3" fmla="*/ 1192497 h 4371893"/>
                <a:gd name="connsiteX4" fmla="*/ 0 w 4371893"/>
                <a:gd name="connsiteY4" fmla="*/ 1405023 h 4371893"/>
                <a:gd name="connsiteX5" fmla="*/ 0 w 4371893"/>
                <a:gd name="connsiteY5" fmla="*/ 2966952 h 4371893"/>
                <a:gd name="connsiteX6" fmla="*/ 88006 w 4371893"/>
                <a:gd name="connsiteY6" fmla="*/ 3179478 h 4371893"/>
                <a:gd name="connsiteX7" fmla="*/ 1192416 w 4371893"/>
                <a:gd name="connsiteY7" fmla="*/ 4283888 h 4371893"/>
                <a:gd name="connsiteX8" fmla="*/ 1404942 w 4371893"/>
                <a:gd name="connsiteY8" fmla="*/ 4371894 h 4371893"/>
                <a:gd name="connsiteX9" fmla="*/ 2966871 w 4371893"/>
                <a:gd name="connsiteY9" fmla="*/ 4371894 h 4371893"/>
                <a:gd name="connsiteX10" fmla="*/ 3179397 w 4371893"/>
                <a:gd name="connsiteY10" fmla="*/ 4283888 h 4371893"/>
                <a:gd name="connsiteX11" fmla="*/ 4283888 w 4371893"/>
                <a:gd name="connsiteY11" fmla="*/ 3179478 h 4371893"/>
                <a:gd name="connsiteX12" fmla="*/ 4371894 w 4371893"/>
                <a:gd name="connsiteY12" fmla="*/ 2966952 h 4371893"/>
                <a:gd name="connsiteX13" fmla="*/ 4371894 w 4371893"/>
                <a:gd name="connsiteY13" fmla="*/ 1405023 h 4371893"/>
                <a:gd name="connsiteX14" fmla="*/ 4283888 w 4371893"/>
                <a:gd name="connsiteY14" fmla="*/ 1192497 h 4371893"/>
                <a:gd name="connsiteX15" fmla="*/ 3179478 w 4371893"/>
                <a:gd name="connsiteY15" fmla="*/ 88006 h 4371893"/>
                <a:gd name="connsiteX16" fmla="*/ 2966952 w 4371893"/>
                <a:gd name="connsiteY16" fmla="*/ 0 h 4371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71893" h="4371893">
                  <a:moveTo>
                    <a:pt x="2966952" y="0"/>
                  </a:moveTo>
                  <a:lnTo>
                    <a:pt x="1405023" y="0"/>
                  </a:lnTo>
                  <a:cubicBezTo>
                    <a:pt x="1325275" y="0"/>
                    <a:pt x="1248846" y="31656"/>
                    <a:pt x="1192497" y="88006"/>
                  </a:cubicBezTo>
                  <a:lnTo>
                    <a:pt x="88006" y="1192497"/>
                  </a:lnTo>
                  <a:cubicBezTo>
                    <a:pt x="31656" y="1248847"/>
                    <a:pt x="0" y="1325356"/>
                    <a:pt x="0" y="1405023"/>
                  </a:cubicBezTo>
                  <a:lnTo>
                    <a:pt x="0" y="2966952"/>
                  </a:lnTo>
                  <a:cubicBezTo>
                    <a:pt x="0" y="3046700"/>
                    <a:pt x="31656" y="3123129"/>
                    <a:pt x="88006" y="3179478"/>
                  </a:cubicBezTo>
                  <a:lnTo>
                    <a:pt x="1192416" y="4283888"/>
                  </a:lnTo>
                  <a:cubicBezTo>
                    <a:pt x="1248765" y="4340238"/>
                    <a:pt x="1325275" y="4371894"/>
                    <a:pt x="1404942" y="4371894"/>
                  </a:cubicBezTo>
                  <a:lnTo>
                    <a:pt x="2966871" y="4371894"/>
                  </a:lnTo>
                  <a:cubicBezTo>
                    <a:pt x="3046619" y="4371894"/>
                    <a:pt x="3123047" y="4340238"/>
                    <a:pt x="3179397" y="4283888"/>
                  </a:cubicBezTo>
                  <a:lnTo>
                    <a:pt x="4283888" y="3179478"/>
                  </a:lnTo>
                  <a:cubicBezTo>
                    <a:pt x="4340238" y="3123129"/>
                    <a:pt x="4371894" y="3046619"/>
                    <a:pt x="4371894" y="2966952"/>
                  </a:cubicBezTo>
                  <a:lnTo>
                    <a:pt x="4371894" y="1405023"/>
                  </a:lnTo>
                  <a:cubicBezTo>
                    <a:pt x="4371894" y="1325275"/>
                    <a:pt x="4340238" y="1248847"/>
                    <a:pt x="4283888" y="1192497"/>
                  </a:cubicBezTo>
                  <a:lnTo>
                    <a:pt x="3179478" y="88006"/>
                  </a:lnTo>
                  <a:cubicBezTo>
                    <a:pt x="3123128" y="31656"/>
                    <a:pt x="3046619" y="0"/>
                    <a:pt x="2966952" y="0"/>
                  </a:cubicBezTo>
                  <a:close/>
                </a:path>
              </a:pathLst>
            </a:custGeom>
            <a:noFill/>
            <a:ln w="31750" cap="flat">
              <a:solidFill>
                <a:schemeClr val="tx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1F"/>
                </a:solidFill>
                <a:effectLst/>
                <a:uLnTx/>
                <a:uFillTx/>
                <a:latin typeface="Arial"/>
                <a:ea typeface="+mn-ea"/>
                <a:cs typeface="+mn-cs"/>
              </a:endParaRPr>
            </a:p>
          </p:txBody>
        </p:sp>
        <p:sp>
          <p:nvSpPr>
            <p:cNvPr id="12" name="Graphic 9">
              <a:extLst>
                <a:ext uri="{FF2B5EF4-FFF2-40B4-BE49-F238E27FC236}">
                  <a16:creationId xmlns:a16="http://schemas.microsoft.com/office/drawing/2014/main" id="{4ED6F7F4-C2AA-AE31-92AE-3DC42D4A19DA}"/>
                </a:ext>
              </a:extLst>
            </p:cNvPr>
            <p:cNvSpPr/>
            <p:nvPr/>
          </p:nvSpPr>
          <p:spPr>
            <a:xfrm>
              <a:off x="1712342" y="4253365"/>
              <a:ext cx="625727" cy="625727"/>
            </a:xfrm>
            <a:custGeom>
              <a:avLst/>
              <a:gdLst>
                <a:gd name="connsiteX0" fmla="*/ 2966952 w 4371893"/>
                <a:gd name="connsiteY0" fmla="*/ 0 h 4371893"/>
                <a:gd name="connsiteX1" fmla="*/ 1405023 w 4371893"/>
                <a:gd name="connsiteY1" fmla="*/ 0 h 4371893"/>
                <a:gd name="connsiteX2" fmla="*/ 1192497 w 4371893"/>
                <a:gd name="connsiteY2" fmla="*/ 88006 h 4371893"/>
                <a:gd name="connsiteX3" fmla="*/ 88006 w 4371893"/>
                <a:gd name="connsiteY3" fmla="*/ 1192497 h 4371893"/>
                <a:gd name="connsiteX4" fmla="*/ 0 w 4371893"/>
                <a:gd name="connsiteY4" fmla="*/ 1405023 h 4371893"/>
                <a:gd name="connsiteX5" fmla="*/ 0 w 4371893"/>
                <a:gd name="connsiteY5" fmla="*/ 2966952 h 4371893"/>
                <a:gd name="connsiteX6" fmla="*/ 88006 w 4371893"/>
                <a:gd name="connsiteY6" fmla="*/ 3179478 h 4371893"/>
                <a:gd name="connsiteX7" fmla="*/ 1192416 w 4371893"/>
                <a:gd name="connsiteY7" fmla="*/ 4283888 h 4371893"/>
                <a:gd name="connsiteX8" fmla="*/ 1404942 w 4371893"/>
                <a:gd name="connsiteY8" fmla="*/ 4371894 h 4371893"/>
                <a:gd name="connsiteX9" fmla="*/ 2966871 w 4371893"/>
                <a:gd name="connsiteY9" fmla="*/ 4371894 h 4371893"/>
                <a:gd name="connsiteX10" fmla="*/ 3179397 w 4371893"/>
                <a:gd name="connsiteY10" fmla="*/ 4283888 h 4371893"/>
                <a:gd name="connsiteX11" fmla="*/ 4283888 w 4371893"/>
                <a:gd name="connsiteY11" fmla="*/ 3179478 h 4371893"/>
                <a:gd name="connsiteX12" fmla="*/ 4371894 w 4371893"/>
                <a:gd name="connsiteY12" fmla="*/ 2966952 h 4371893"/>
                <a:gd name="connsiteX13" fmla="*/ 4371894 w 4371893"/>
                <a:gd name="connsiteY13" fmla="*/ 1405023 h 4371893"/>
                <a:gd name="connsiteX14" fmla="*/ 4283888 w 4371893"/>
                <a:gd name="connsiteY14" fmla="*/ 1192497 h 4371893"/>
                <a:gd name="connsiteX15" fmla="*/ 3179478 w 4371893"/>
                <a:gd name="connsiteY15" fmla="*/ 88006 h 4371893"/>
                <a:gd name="connsiteX16" fmla="*/ 2966952 w 4371893"/>
                <a:gd name="connsiteY16" fmla="*/ 0 h 4371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71893" h="4371893">
                  <a:moveTo>
                    <a:pt x="2966952" y="0"/>
                  </a:moveTo>
                  <a:lnTo>
                    <a:pt x="1405023" y="0"/>
                  </a:lnTo>
                  <a:cubicBezTo>
                    <a:pt x="1325275" y="0"/>
                    <a:pt x="1248846" y="31656"/>
                    <a:pt x="1192497" y="88006"/>
                  </a:cubicBezTo>
                  <a:lnTo>
                    <a:pt x="88006" y="1192497"/>
                  </a:lnTo>
                  <a:cubicBezTo>
                    <a:pt x="31656" y="1248847"/>
                    <a:pt x="0" y="1325356"/>
                    <a:pt x="0" y="1405023"/>
                  </a:cubicBezTo>
                  <a:lnTo>
                    <a:pt x="0" y="2966952"/>
                  </a:lnTo>
                  <a:cubicBezTo>
                    <a:pt x="0" y="3046700"/>
                    <a:pt x="31656" y="3123129"/>
                    <a:pt x="88006" y="3179478"/>
                  </a:cubicBezTo>
                  <a:lnTo>
                    <a:pt x="1192416" y="4283888"/>
                  </a:lnTo>
                  <a:cubicBezTo>
                    <a:pt x="1248765" y="4340238"/>
                    <a:pt x="1325275" y="4371894"/>
                    <a:pt x="1404942" y="4371894"/>
                  </a:cubicBezTo>
                  <a:lnTo>
                    <a:pt x="2966871" y="4371894"/>
                  </a:lnTo>
                  <a:cubicBezTo>
                    <a:pt x="3046619" y="4371894"/>
                    <a:pt x="3123047" y="4340238"/>
                    <a:pt x="3179397" y="4283888"/>
                  </a:cubicBezTo>
                  <a:lnTo>
                    <a:pt x="4283888" y="3179478"/>
                  </a:lnTo>
                  <a:cubicBezTo>
                    <a:pt x="4340238" y="3123129"/>
                    <a:pt x="4371894" y="3046619"/>
                    <a:pt x="4371894" y="2966952"/>
                  </a:cubicBezTo>
                  <a:lnTo>
                    <a:pt x="4371894" y="1405023"/>
                  </a:lnTo>
                  <a:cubicBezTo>
                    <a:pt x="4371894" y="1325275"/>
                    <a:pt x="4340238" y="1248847"/>
                    <a:pt x="4283888" y="1192497"/>
                  </a:cubicBezTo>
                  <a:lnTo>
                    <a:pt x="3179478" y="88006"/>
                  </a:lnTo>
                  <a:cubicBezTo>
                    <a:pt x="3123128" y="31656"/>
                    <a:pt x="3046619" y="0"/>
                    <a:pt x="2966952" y="0"/>
                  </a:cubicBezTo>
                  <a:close/>
                </a:path>
              </a:pathLst>
            </a:custGeom>
            <a:noFill/>
            <a:ln w="31750" cap="flat">
              <a:solidFill>
                <a:schemeClr val="tx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1F"/>
                </a:solidFill>
                <a:effectLst/>
                <a:uLnTx/>
                <a:uFillTx/>
                <a:latin typeface="Arial"/>
                <a:ea typeface="+mn-ea"/>
                <a:cs typeface="+mn-cs"/>
              </a:endParaRPr>
            </a:p>
          </p:txBody>
        </p:sp>
        <p:sp>
          <p:nvSpPr>
            <p:cNvPr id="13" name="Graphic 9">
              <a:extLst>
                <a:ext uri="{FF2B5EF4-FFF2-40B4-BE49-F238E27FC236}">
                  <a16:creationId xmlns:a16="http://schemas.microsoft.com/office/drawing/2014/main" id="{EBFAF0F6-4CDC-C0ED-161A-7CF2223CD91D}"/>
                </a:ext>
              </a:extLst>
            </p:cNvPr>
            <p:cNvSpPr/>
            <p:nvPr/>
          </p:nvSpPr>
          <p:spPr>
            <a:xfrm>
              <a:off x="2074292" y="1829351"/>
              <a:ext cx="2774671" cy="2774671"/>
            </a:xfrm>
            <a:custGeom>
              <a:avLst/>
              <a:gdLst>
                <a:gd name="connsiteX0" fmla="*/ 2966952 w 4371893"/>
                <a:gd name="connsiteY0" fmla="*/ 0 h 4371893"/>
                <a:gd name="connsiteX1" fmla="*/ 1405023 w 4371893"/>
                <a:gd name="connsiteY1" fmla="*/ 0 h 4371893"/>
                <a:gd name="connsiteX2" fmla="*/ 1192497 w 4371893"/>
                <a:gd name="connsiteY2" fmla="*/ 88006 h 4371893"/>
                <a:gd name="connsiteX3" fmla="*/ 88006 w 4371893"/>
                <a:gd name="connsiteY3" fmla="*/ 1192497 h 4371893"/>
                <a:gd name="connsiteX4" fmla="*/ 0 w 4371893"/>
                <a:gd name="connsiteY4" fmla="*/ 1405023 h 4371893"/>
                <a:gd name="connsiteX5" fmla="*/ 0 w 4371893"/>
                <a:gd name="connsiteY5" fmla="*/ 2966952 h 4371893"/>
                <a:gd name="connsiteX6" fmla="*/ 88006 w 4371893"/>
                <a:gd name="connsiteY6" fmla="*/ 3179478 h 4371893"/>
                <a:gd name="connsiteX7" fmla="*/ 1192416 w 4371893"/>
                <a:gd name="connsiteY7" fmla="*/ 4283888 h 4371893"/>
                <a:gd name="connsiteX8" fmla="*/ 1404942 w 4371893"/>
                <a:gd name="connsiteY8" fmla="*/ 4371894 h 4371893"/>
                <a:gd name="connsiteX9" fmla="*/ 2966871 w 4371893"/>
                <a:gd name="connsiteY9" fmla="*/ 4371894 h 4371893"/>
                <a:gd name="connsiteX10" fmla="*/ 3179397 w 4371893"/>
                <a:gd name="connsiteY10" fmla="*/ 4283888 h 4371893"/>
                <a:gd name="connsiteX11" fmla="*/ 4283888 w 4371893"/>
                <a:gd name="connsiteY11" fmla="*/ 3179478 h 4371893"/>
                <a:gd name="connsiteX12" fmla="*/ 4371894 w 4371893"/>
                <a:gd name="connsiteY12" fmla="*/ 2966952 h 4371893"/>
                <a:gd name="connsiteX13" fmla="*/ 4371894 w 4371893"/>
                <a:gd name="connsiteY13" fmla="*/ 1405023 h 4371893"/>
                <a:gd name="connsiteX14" fmla="*/ 4283888 w 4371893"/>
                <a:gd name="connsiteY14" fmla="*/ 1192497 h 4371893"/>
                <a:gd name="connsiteX15" fmla="*/ 3179478 w 4371893"/>
                <a:gd name="connsiteY15" fmla="*/ 88006 h 4371893"/>
                <a:gd name="connsiteX16" fmla="*/ 2966952 w 4371893"/>
                <a:gd name="connsiteY16" fmla="*/ 0 h 4371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71893" h="4371893">
                  <a:moveTo>
                    <a:pt x="2966952" y="0"/>
                  </a:moveTo>
                  <a:lnTo>
                    <a:pt x="1405023" y="0"/>
                  </a:lnTo>
                  <a:cubicBezTo>
                    <a:pt x="1325275" y="0"/>
                    <a:pt x="1248846" y="31656"/>
                    <a:pt x="1192497" y="88006"/>
                  </a:cubicBezTo>
                  <a:lnTo>
                    <a:pt x="88006" y="1192497"/>
                  </a:lnTo>
                  <a:cubicBezTo>
                    <a:pt x="31656" y="1248847"/>
                    <a:pt x="0" y="1325356"/>
                    <a:pt x="0" y="1405023"/>
                  </a:cubicBezTo>
                  <a:lnTo>
                    <a:pt x="0" y="2966952"/>
                  </a:lnTo>
                  <a:cubicBezTo>
                    <a:pt x="0" y="3046700"/>
                    <a:pt x="31656" y="3123129"/>
                    <a:pt x="88006" y="3179478"/>
                  </a:cubicBezTo>
                  <a:lnTo>
                    <a:pt x="1192416" y="4283888"/>
                  </a:lnTo>
                  <a:cubicBezTo>
                    <a:pt x="1248765" y="4340238"/>
                    <a:pt x="1325275" y="4371894"/>
                    <a:pt x="1404942" y="4371894"/>
                  </a:cubicBezTo>
                  <a:lnTo>
                    <a:pt x="2966871" y="4371894"/>
                  </a:lnTo>
                  <a:cubicBezTo>
                    <a:pt x="3046619" y="4371894"/>
                    <a:pt x="3123047" y="4340238"/>
                    <a:pt x="3179397" y="4283888"/>
                  </a:cubicBezTo>
                  <a:lnTo>
                    <a:pt x="4283888" y="3179478"/>
                  </a:lnTo>
                  <a:cubicBezTo>
                    <a:pt x="4340238" y="3123129"/>
                    <a:pt x="4371894" y="3046619"/>
                    <a:pt x="4371894" y="2966952"/>
                  </a:cubicBezTo>
                  <a:lnTo>
                    <a:pt x="4371894" y="1405023"/>
                  </a:lnTo>
                  <a:cubicBezTo>
                    <a:pt x="4371894" y="1325275"/>
                    <a:pt x="4340238" y="1248847"/>
                    <a:pt x="4283888" y="1192497"/>
                  </a:cubicBezTo>
                  <a:lnTo>
                    <a:pt x="3179478" y="88006"/>
                  </a:lnTo>
                  <a:cubicBezTo>
                    <a:pt x="3123128" y="31656"/>
                    <a:pt x="3046619" y="0"/>
                    <a:pt x="2966952" y="0"/>
                  </a:cubicBezTo>
                  <a:close/>
                </a:path>
              </a:pathLst>
            </a:custGeom>
            <a:noFill/>
            <a:ln w="31750" cap="flat">
              <a:solidFill>
                <a:schemeClr val="tx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1F"/>
                </a:solidFill>
                <a:effectLst/>
                <a:uLnTx/>
                <a:uFillTx/>
                <a:latin typeface="Arial"/>
                <a:ea typeface="+mn-ea"/>
                <a:cs typeface="+mn-cs"/>
              </a:endParaRPr>
            </a:p>
          </p:txBody>
        </p:sp>
      </p:grpSp>
      <p:sp>
        <p:nvSpPr>
          <p:cNvPr id="14" name="Text Placeholder 8">
            <a:extLst>
              <a:ext uri="{FF2B5EF4-FFF2-40B4-BE49-F238E27FC236}">
                <a16:creationId xmlns:a16="http://schemas.microsoft.com/office/drawing/2014/main" id="{58C48EC1-59C2-65D2-5ED2-E9F20075F337}"/>
              </a:ext>
            </a:extLst>
          </p:cNvPr>
          <p:cNvSpPr>
            <a:spLocks noGrp="1"/>
          </p:cNvSpPr>
          <p:nvPr>
            <p:ph type="body" sz="quarter" idx="13"/>
          </p:nvPr>
        </p:nvSpPr>
        <p:spPr>
          <a:xfrm>
            <a:off x="2074292" y="1829351"/>
            <a:ext cx="2774671" cy="2774671"/>
          </a:xfrm>
          <a:prstGeom prst="rect">
            <a:avLst/>
          </a:prstGeom>
        </p:spPr>
        <p:txBody>
          <a:bodyPr anchor="ctr"/>
          <a:lstStyle>
            <a:lvl1pPr marL="0" indent="0" algn="ctr">
              <a:buNone/>
              <a:defRPr sz="3200" b="1" i="0">
                <a:latin typeface="Arial" panose="020B0604020202020204" pitchFamily="34" charset="0"/>
                <a:ea typeface="Inter" panose="02000503000000020004" pitchFamily="2" charset="0"/>
              </a:defRPr>
            </a:lvl1pPr>
          </a:lstStyle>
          <a:p>
            <a:pPr lvl="0"/>
            <a:r>
              <a:rPr lang="en-GB"/>
              <a:t>Click to edit Master text styles</a:t>
            </a:r>
          </a:p>
        </p:txBody>
      </p:sp>
      <p:grpSp>
        <p:nvGrpSpPr>
          <p:cNvPr id="16" name="Group 15">
            <a:extLst>
              <a:ext uri="{FF2B5EF4-FFF2-40B4-BE49-F238E27FC236}">
                <a16:creationId xmlns:a16="http://schemas.microsoft.com/office/drawing/2014/main" id="{5C83E553-9E69-71F5-158D-FD78E5A506E7}"/>
              </a:ext>
              <a:ext uri="{C183D7F6-B498-43B3-948B-1728B52AA6E4}">
                <adec:decorative xmlns:adec="http://schemas.microsoft.com/office/drawing/2017/decorative" val="1"/>
              </a:ext>
            </a:extLst>
          </p:cNvPr>
          <p:cNvGrpSpPr/>
          <p:nvPr/>
        </p:nvGrpSpPr>
        <p:grpSpPr>
          <a:xfrm flipH="1">
            <a:off x="6955387" y="1829351"/>
            <a:ext cx="3498570" cy="3405342"/>
            <a:chOff x="4955742" y="1829351"/>
            <a:chExt cx="3498570" cy="3405342"/>
          </a:xfrm>
        </p:grpSpPr>
        <p:sp>
          <p:nvSpPr>
            <p:cNvPr id="8" name="Graphic 9">
              <a:extLst>
                <a:ext uri="{FF2B5EF4-FFF2-40B4-BE49-F238E27FC236}">
                  <a16:creationId xmlns:a16="http://schemas.microsoft.com/office/drawing/2014/main" id="{EC4F6F51-231D-C785-CF6C-7F1BB23D15AA}"/>
                </a:ext>
              </a:extLst>
            </p:cNvPr>
            <p:cNvSpPr/>
            <p:nvPr/>
          </p:nvSpPr>
          <p:spPr>
            <a:xfrm>
              <a:off x="4955742" y="4904241"/>
              <a:ext cx="330452" cy="330452"/>
            </a:xfrm>
            <a:custGeom>
              <a:avLst/>
              <a:gdLst>
                <a:gd name="connsiteX0" fmla="*/ 2966952 w 4371893"/>
                <a:gd name="connsiteY0" fmla="*/ 0 h 4371893"/>
                <a:gd name="connsiteX1" fmla="*/ 1405023 w 4371893"/>
                <a:gd name="connsiteY1" fmla="*/ 0 h 4371893"/>
                <a:gd name="connsiteX2" fmla="*/ 1192497 w 4371893"/>
                <a:gd name="connsiteY2" fmla="*/ 88006 h 4371893"/>
                <a:gd name="connsiteX3" fmla="*/ 88006 w 4371893"/>
                <a:gd name="connsiteY3" fmla="*/ 1192497 h 4371893"/>
                <a:gd name="connsiteX4" fmla="*/ 0 w 4371893"/>
                <a:gd name="connsiteY4" fmla="*/ 1405023 h 4371893"/>
                <a:gd name="connsiteX5" fmla="*/ 0 w 4371893"/>
                <a:gd name="connsiteY5" fmla="*/ 2966952 h 4371893"/>
                <a:gd name="connsiteX6" fmla="*/ 88006 w 4371893"/>
                <a:gd name="connsiteY6" fmla="*/ 3179478 h 4371893"/>
                <a:gd name="connsiteX7" fmla="*/ 1192416 w 4371893"/>
                <a:gd name="connsiteY7" fmla="*/ 4283888 h 4371893"/>
                <a:gd name="connsiteX8" fmla="*/ 1404942 w 4371893"/>
                <a:gd name="connsiteY8" fmla="*/ 4371894 h 4371893"/>
                <a:gd name="connsiteX9" fmla="*/ 2966871 w 4371893"/>
                <a:gd name="connsiteY9" fmla="*/ 4371894 h 4371893"/>
                <a:gd name="connsiteX10" fmla="*/ 3179397 w 4371893"/>
                <a:gd name="connsiteY10" fmla="*/ 4283888 h 4371893"/>
                <a:gd name="connsiteX11" fmla="*/ 4283888 w 4371893"/>
                <a:gd name="connsiteY11" fmla="*/ 3179478 h 4371893"/>
                <a:gd name="connsiteX12" fmla="*/ 4371894 w 4371893"/>
                <a:gd name="connsiteY12" fmla="*/ 2966952 h 4371893"/>
                <a:gd name="connsiteX13" fmla="*/ 4371894 w 4371893"/>
                <a:gd name="connsiteY13" fmla="*/ 1405023 h 4371893"/>
                <a:gd name="connsiteX14" fmla="*/ 4283888 w 4371893"/>
                <a:gd name="connsiteY14" fmla="*/ 1192497 h 4371893"/>
                <a:gd name="connsiteX15" fmla="*/ 3179478 w 4371893"/>
                <a:gd name="connsiteY15" fmla="*/ 88006 h 4371893"/>
                <a:gd name="connsiteX16" fmla="*/ 2966952 w 4371893"/>
                <a:gd name="connsiteY16" fmla="*/ 0 h 4371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71893" h="4371893">
                  <a:moveTo>
                    <a:pt x="2966952" y="0"/>
                  </a:moveTo>
                  <a:lnTo>
                    <a:pt x="1405023" y="0"/>
                  </a:lnTo>
                  <a:cubicBezTo>
                    <a:pt x="1325275" y="0"/>
                    <a:pt x="1248846" y="31656"/>
                    <a:pt x="1192497" y="88006"/>
                  </a:cubicBezTo>
                  <a:lnTo>
                    <a:pt x="88006" y="1192497"/>
                  </a:lnTo>
                  <a:cubicBezTo>
                    <a:pt x="31656" y="1248847"/>
                    <a:pt x="0" y="1325356"/>
                    <a:pt x="0" y="1405023"/>
                  </a:cubicBezTo>
                  <a:lnTo>
                    <a:pt x="0" y="2966952"/>
                  </a:lnTo>
                  <a:cubicBezTo>
                    <a:pt x="0" y="3046700"/>
                    <a:pt x="31656" y="3123129"/>
                    <a:pt x="88006" y="3179478"/>
                  </a:cubicBezTo>
                  <a:lnTo>
                    <a:pt x="1192416" y="4283888"/>
                  </a:lnTo>
                  <a:cubicBezTo>
                    <a:pt x="1248765" y="4340238"/>
                    <a:pt x="1325275" y="4371894"/>
                    <a:pt x="1404942" y="4371894"/>
                  </a:cubicBezTo>
                  <a:lnTo>
                    <a:pt x="2966871" y="4371894"/>
                  </a:lnTo>
                  <a:cubicBezTo>
                    <a:pt x="3046619" y="4371894"/>
                    <a:pt x="3123047" y="4340238"/>
                    <a:pt x="3179397" y="4283888"/>
                  </a:cubicBezTo>
                  <a:lnTo>
                    <a:pt x="4283888" y="3179478"/>
                  </a:lnTo>
                  <a:cubicBezTo>
                    <a:pt x="4340238" y="3123129"/>
                    <a:pt x="4371894" y="3046619"/>
                    <a:pt x="4371894" y="2966952"/>
                  </a:cubicBezTo>
                  <a:lnTo>
                    <a:pt x="4371894" y="1405023"/>
                  </a:lnTo>
                  <a:cubicBezTo>
                    <a:pt x="4371894" y="1325275"/>
                    <a:pt x="4340238" y="1248847"/>
                    <a:pt x="4283888" y="1192497"/>
                  </a:cubicBezTo>
                  <a:lnTo>
                    <a:pt x="3179478" y="88006"/>
                  </a:lnTo>
                  <a:cubicBezTo>
                    <a:pt x="3123128" y="31656"/>
                    <a:pt x="3046619" y="0"/>
                    <a:pt x="2966952" y="0"/>
                  </a:cubicBezTo>
                  <a:close/>
                </a:path>
              </a:pathLst>
            </a:custGeom>
            <a:noFill/>
            <a:ln w="31750" cap="flat">
              <a:solidFill>
                <a:schemeClr val="tx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1F"/>
                </a:solidFill>
                <a:effectLst/>
                <a:uLnTx/>
                <a:uFillTx/>
                <a:latin typeface="Arial"/>
                <a:ea typeface="+mn-ea"/>
                <a:cs typeface="+mn-cs"/>
              </a:endParaRPr>
            </a:p>
          </p:txBody>
        </p:sp>
        <p:sp>
          <p:nvSpPr>
            <p:cNvPr id="9" name="Graphic 9">
              <a:extLst>
                <a:ext uri="{FF2B5EF4-FFF2-40B4-BE49-F238E27FC236}">
                  <a16:creationId xmlns:a16="http://schemas.microsoft.com/office/drawing/2014/main" id="{ED54EE56-797C-31D8-1E57-7EEE27257892}"/>
                </a:ext>
              </a:extLst>
            </p:cNvPr>
            <p:cNvSpPr/>
            <p:nvPr/>
          </p:nvSpPr>
          <p:spPr>
            <a:xfrm>
              <a:off x="5317691" y="4253365"/>
              <a:ext cx="625727" cy="625727"/>
            </a:xfrm>
            <a:custGeom>
              <a:avLst/>
              <a:gdLst>
                <a:gd name="connsiteX0" fmla="*/ 2966952 w 4371893"/>
                <a:gd name="connsiteY0" fmla="*/ 0 h 4371893"/>
                <a:gd name="connsiteX1" fmla="*/ 1405023 w 4371893"/>
                <a:gd name="connsiteY1" fmla="*/ 0 h 4371893"/>
                <a:gd name="connsiteX2" fmla="*/ 1192497 w 4371893"/>
                <a:gd name="connsiteY2" fmla="*/ 88006 h 4371893"/>
                <a:gd name="connsiteX3" fmla="*/ 88006 w 4371893"/>
                <a:gd name="connsiteY3" fmla="*/ 1192497 h 4371893"/>
                <a:gd name="connsiteX4" fmla="*/ 0 w 4371893"/>
                <a:gd name="connsiteY4" fmla="*/ 1405023 h 4371893"/>
                <a:gd name="connsiteX5" fmla="*/ 0 w 4371893"/>
                <a:gd name="connsiteY5" fmla="*/ 2966952 h 4371893"/>
                <a:gd name="connsiteX6" fmla="*/ 88006 w 4371893"/>
                <a:gd name="connsiteY6" fmla="*/ 3179478 h 4371893"/>
                <a:gd name="connsiteX7" fmla="*/ 1192416 w 4371893"/>
                <a:gd name="connsiteY7" fmla="*/ 4283888 h 4371893"/>
                <a:gd name="connsiteX8" fmla="*/ 1404942 w 4371893"/>
                <a:gd name="connsiteY8" fmla="*/ 4371894 h 4371893"/>
                <a:gd name="connsiteX9" fmla="*/ 2966871 w 4371893"/>
                <a:gd name="connsiteY9" fmla="*/ 4371894 h 4371893"/>
                <a:gd name="connsiteX10" fmla="*/ 3179397 w 4371893"/>
                <a:gd name="connsiteY10" fmla="*/ 4283888 h 4371893"/>
                <a:gd name="connsiteX11" fmla="*/ 4283888 w 4371893"/>
                <a:gd name="connsiteY11" fmla="*/ 3179478 h 4371893"/>
                <a:gd name="connsiteX12" fmla="*/ 4371894 w 4371893"/>
                <a:gd name="connsiteY12" fmla="*/ 2966952 h 4371893"/>
                <a:gd name="connsiteX13" fmla="*/ 4371894 w 4371893"/>
                <a:gd name="connsiteY13" fmla="*/ 1405023 h 4371893"/>
                <a:gd name="connsiteX14" fmla="*/ 4283888 w 4371893"/>
                <a:gd name="connsiteY14" fmla="*/ 1192497 h 4371893"/>
                <a:gd name="connsiteX15" fmla="*/ 3179478 w 4371893"/>
                <a:gd name="connsiteY15" fmla="*/ 88006 h 4371893"/>
                <a:gd name="connsiteX16" fmla="*/ 2966952 w 4371893"/>
                <a:gd name="connsiteY16" fmla="*/ 0 h 4371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71893" h="4371893">
                  <a:moveTo>
                    <a:pt x="2966952" y="0"/>
                  </a:moveTo>
                  <a:lnTo>
                    <a:pt x="1405023" y="0"/>
                  </a:lnTo>
                  <a:cubicBezTo>
                    <a:pt x="1325275" y="0"/>
                    <a:pt x="1248846" y="31656"/>
                    <a:pt x="1192497" y="88006"/>
                  </a:cubicBezTo>
                  <a:lnTo>
                    <a:pt x="88006" y="1192497"/>
                  </a:lnTo>
                  <a:cubicBezTo>
                    <a:pt x="31656" y="1248847"/>
                    <a:pt x="0" y="1325356"/>
                    <a:pt x="0" y="1405023"/>
                  </a:cubicBezTo>
                  <a:lnTo>
                    <a:pt x="0" y="2966952"/>
                  </a:lnTo>
                  <a:cubicBezTo>
                    <a:pt x="0" y="3046700"/>
                    <a:pt x="31656" y="3123129"/>
                    <a:pt x="88006" y="3179478"/>
                  </a:cubicBezTo>
                  <a:lnTo>
                    <a:pt x="1192416" y="4283888"/>
                  </a:lnTo>
                  <a:cubicBezTo>
                    <a:pt x="1248765" y="4340238"/>
                    <a:pt x="1325275" y="4371894"/>
                    <a:pt x="1404942" y="4371894"/>
                  </a:cubicBezTo>
                  <a:lnTo>
                    <a:pt x="2966871" y="4371894"/>
                  </a:lnTo>
                  <a:cubicBezTo>
                    <a:pt x="3046619" y="4371894"/>
                    <a:pt x="3123047" y="4340238"/>
                    <a:pt x="3179397" y="4283888"/>
                  </a:cubicBezTo>
                  <a:lnTo>
                    <a:pt x="4283888" y="3179478"/>
                  </a:lnTo>
                  <a:cubicBezTo>
                    <a:pt x="4340238" y="3123129"/>
                    <a:pt x="4371894" y="3046619"/>
                    <a:pt x="4371894" y="2966952"/>
                  </a:cubicBezTo>
                  <a:lnTo>
                    <a:pt x="4371894" y="1405023"/>
                  </a:lnTo>
                  <a:cubicBezTo>
                    <a:pt x="4371894" y="1325275"/>
                    <a:pt x="4340238" y="1248847"/>
                    <a:pt x="4283888" y="1192497"/>
                  </a:cubicBezTo>
                  <a:lnTo>
                    <a:pt x="3179478" y="88006"/>
                  </a:lnTo>
                  <a:cubicBezTo>
                    <a:pt x="3123128" y="31656"/>
                    <a:pt x="3046619" y="0"/>
                    <a:pt x="2966952" y="0"/>
                  </a:cubicBezTo>
                  <a:close/>
                </a:path>
              </a:pathLst>
            </a:custGeom>
            <a:noFill/>
            <a:ln w="31750" cap="flat">
              <a:solidFill>
                <a:schemeClr val="tx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1F"/>
                </a:solidFill>
                <a:effectLst/>
                <a:uLnTx/>
                <a:uFillTx/>
                <a:latin typeface="Arial"/>
                <a:ea typeface="+mn-ea"/>
                <a:cs typeface="+mn-cs"/>
              </a:endParaRPr>
            </a:p>
          </p:txBody>
        </p:sp>
        <p:sp>
          <p:nvSpPr>
            <p:cNvPr id="10" name="Graphic 9">
              <a:extLst>
                <a:ext uri="{FF2B5EF4-FFF2-40B4-BE49-F238E27FC236}">
                  <a16:creationId xmlns:a16="http://schemas.microsoft.com/office/drawing/2014/main" id="{2D29ACC2-B429-10F7-8267-F16947C0006F}"/>
                </a:ext>
              </a:extLst>
            </p:cNvPr>
            <p:cNvSpPr/>
            <p:nvPr/>
          </p:nvSpPr>
          <p:spPr>
            <a:xfrm>
              <a:off x="5679641" y="1829351"/>
              <a:ext cx="2774671" cy="2774671"/>
            </a:xfrm>
            <a:custGeom>
              <a:avLst/>
              <a:gdLst>
                <a:gd name="connsiteX0" fmla="*/ 2966952 w 4371893"/>
                <a:gd name="connsiteY0" fmla="*/ 0 h 4371893"/>
                <a:gd name="connsiteX1" fmla="*/ 1405023 w 4371893"/>
                <a:gd name="connsiteY1" fmla="*/ 0 h 4371893"/>
                <a:gd name="connsiteX2" fmla="*/ 1192497 w 4371893"/>
                <a:gd name="connsiteY2" fmla="*/ 88006 h 4371893"/>
                <a:gd name="connsiteX3" fmla="*/ 88006 w 4371893"/>
                <a:gd name="connsiteY3" fmla="*/ 1192497 h 4371893"/>
                <a:gd name="connsiteX4" fmla="*/ 0 w 4371893"/>
                <a:gd name="connsiteY4" fmla="*/ 1405023 h 4371893"/>
                <a:gd name="connsiteX5" fmla="*/ 0 w 4371893"/>
                <a:gd name="connsiteY5" fmla="*/ 2966952 h 4371893"/>
                <a:gd name="connsiteX6" fmla="*/ 88006 w 4371893"/>
                <a:gd name="connsiteY6" fmla="*/ 3179478 h 4371893"/>
                <a:gd name="connsiteX7" fmla="*/ 1192416 w 4371893"/>
                <a:gd name="connsiteY7" fmla="*/ 4283888 h 4371893"/>
                <a:gd name="connsiteX8" fmla="*/ 1404942 w 4371893"/>
                <a:gd name="connsiteY8" fmla="*/ 4371894 h 4371893"/>
                <a:gd name="connsiteX9" fmla="*/ 2966871 w 4371893"/>
                <a:gd name="connsiteY9" fmla="*/ 4371894 h 4371893"/>
                <a:gd name="connsiteX10" fmla="*/ 3179397 w 4371893"/>
                <a:gd name="connsiteY10" fmla="*/ 4283888 h 4371893"/>
                <a:gd name="connsiteX11" fmla="*/ 4283888 w 4371893"/>
                <a:gd name="connsiteY11" fmla="*/ 3179478 h 4371893"/>
                <a:gd name="connsiteX12" fmla="*/ 4371894 w 4371893"/>
                <a:gd name="connsiteY12" fmla="*/ 2966952 h 4371893"/>
                <a:gd name="connsiteX13" fmla="*/ 4371894 w 4371893"/>
                <a:gd name="connsiteY13" fmla="*/ 1405023 h 4371893"/>
                <a:gd name="connsiteX14" fmla="*/ 4283888 w 4371893"/>
                <a:gd name="connsiteY14" fmla="*/ 1192497 h 4371893"/>
                <a:gd name="connsiteX15" fmla="*/ 3179478 w 4371893"/>
                <a:gd name="connsiteY15" fmla="*/ 88006 h 4371893"/>
                <a:gd name="connsiteX16" fmla="*/ 2966952 w 4371893"/>
                <a:gd name="connsiteY16" fmla="*/ 0 h 4371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71893" h="4371893">
                  <a:moveTo>
                    <a:pt x="2966952" y="0"/>
                  </a:moveTo>
                  <a:lnTo>
                    <a:pt x="1405023" y="0"/>
                  </a:lnTo>
                  <a:cubicBezTo>
                    <a:pt x="1325275" y="0"/>
                    <a:pt x="1248846" y="31656"/>
                    <a:pt x="1192497" y="88006"/>
                  </a:cubicBezTo>
                  <a:lnTo>
                    <a:pt x="88006" y="1192497"/>
                  </a:lnTo>
                  <a:cubicBezTo>
                    <a:pt x="31656" y="1248847"/>
                    <a:pt x="0" y="1325356"/>
                    <a:pt x="0" y="1405023"/>
                  </a:cubicBezTo>
                  <a:lnTo>
                    <a:pt x="0" y="2966952"/>
                  </a:lnTo>
                  <a:cubicBezTo>
                    <a:pt x="0" y="3046700"/>
                    <a:pt x="31656" y="3123129"/>
                    <a:pt x="88006" y="3179478"/>
                  </a:cubicBezTo>
                  <a:lnTo>
                    <a:pt x="1192416" y="4283888"/>
                  </a:lnTo>
                  <a:cubicBezTo>
                    <a:pt x="1248765" y="4340238"/>
                    <a:pt x="1325275" y="4371894"/>
                    <a:pt x="1404942" y="4371894"/>
                  </a:cubicBezTo>
                  <a:lnTo>
                    <a:pt x="2966871" y="4371894"/>
                  </a:lnTo>
                  <a:cubicBezTo>
                    <a:pt x="3046619" y="4371894"/>
                    <a:pt x="3123047" y="4340238"/>
                    <a:pt x="3179397" y="4283888"/>
                  </a:cubicBezTo>
                  <a:lnTo>
                    <a:pt x="4283888" y="3179478"/>
                  </a:lnTo>
                  <a:cubicBezTo>
                    <a:pt x="4340238" y="3123129"/>
                    <a:pt x="4371894" y="3046619"/>
                    <a:pt x="4371894" y="2966952"/>
                  </a:cubicBezTo>
                  <a:lnTo>
                    <a:pt x="4371894" y="1405023"/>
                  </a:lnTo>
                  <a:cubicBezTo>
                    <a:pt x="4371894" y="1325275"/>
                    <a:pt x="4340238" y="1248847"/>
                    <a:pt x="4283888" y="1192497"/>
                  </a:cubicBezTo>
                  <a:lnTo>
                    <a:pt x="3179478" y="88006"/>
                  </a:lnTo>
                  <a:cubicBezTo>
                    <a:pt x="3123128" y="31656"/>
                    <a:pt x="3046619" y="0"/>
                    <a:pt x="2966952" y="0"/>
                  </a:cubicBezTo>
                  <a:close/>
                </a:path>
              </a:pathLst>
            </a:custGeom>
            <a:noFill/>
            <a:ln w="31750" cap="flat">
              <a:solidFill>
                <a:schemeClr val="tx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1F"/>
                </a:solidFill>
                <a:effectLst/>
                <a:uLnTx/>
                <a:uFillTx/>
                <a:latin typeface="Arial"/>
                <a:ea typeface="+mn-ea"/>
                <a:cs typeface="+mn-cs"/>
              </a:endParaRPr>
            </a:p>
          </p:txBody>
        </p:sp>
      </p:grpSp>
      <p:sp>
        <p:nvSpPr>
          <p:cNvPr id="15" name="Text Placeholder 8">
            <a:extLst>
              <a:ext uri="{FF2B5EF4-FFF2-40B4-BE49-F238E27FC236}">
                <a16:creationId xmlns:a16="http://schemas.microsoft.com/office/drawing/2014/main" id="{B071E5FB-8E6A-E431-6CBE-45E0D7139AB5}"/>
              </a:ext>
            </a:extLst>
          </p:cNvPr>
          <p:cNvSpPr>
            <a:spLocks noGrp="1"/>
          </p:cNvSpPr>
          <p:nvPr>
            <p:ph type="body" sz="quarter" idx="14"/>
          </p:nvPr>
        </p:nvSpPr>
        <p:spPr>
          <a:xfrm>
            <a:off x="6927149" y="1829351"/>
            <a:ext cx="2774671" cy="2774671"/>
          </a:xfrm>
          <a:prstGeom prst="rect">
            <a:avLst/>
          </a:prstGeom>
        </p:spPr>
        <p:txBody>
          <a:bodyPr anchor="ctr"/>
          <a:lstStyle>
            <a:lvl1pPr marL="0" indent="0" algn="ctr">
              <a:buNone/>
              <a:defRPr sz="3200" b="1" i="0">
                <a:latin typeface="Arial" panose="020B0604020202020204" pitchFamily="34" charset="0"/>
                <a:ea typeface="Inter" panose="02000503000000020004" pitchFamily="2" charset="0"/>
              </a:defRPr>
            </a:lvl1pPr>
          </a:lstStyle>
          <a:p>
            <a:pPr lvl="0"/>
            <a:r>
              <a:rPr lang="en-GB"/>
              <a:t>Click to edit Master text styles</a:t>
            </a:r>
          </a:p>
        </p:txBody>
      </p:sp>
      <p:pic>
        <p:nvPicPr>
          <p:cNvPr id="17" name="Image">
            <a:extLst>
              <a:ext uri="{FF2B5EF4-FFF2-40B4-BE49-F238E27FC236}">
                <a16:creationId xmlns:a16="http://schemas.microsoft.com/office/drawing/2014/main" id="{16B52CA2-1373-4C37-6C71-ACE50777115F}"/>
              </a:ext>
              <a:ext uri="{C183D7F6-B498-43B3-948B-1728B52AA6E4}">
                <adec:decorative xmlns:adec="http://schemas.microsoft.com/office/drawing/2017/decorative" val="1"/>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723137" y="-1"/>
            <a:ext cx="3468863" cy="2538052"/>
          </a:xfrm>
          <a:prstGeom prst="rect">
            <a:avLst/>
          </a:prstGeom>
          <a:ln w="12700">
            <a:miter lim="400000"/>
          </a:ln>
        </p:spPr>
      </p:pic>
      <p:sp>
        <p:nvSpPr>
          <p:cNvPr id="5" name="Slide Number Placeholder 5">
            <a:extLst>
              <a:ext uri="{FF2B5EF4-FFF2-40B4-BE49-F238E27FC236}">
                <a16:creationId xmlns:a16="http://schemas.microsoft.com/office/drawing/2014/main" id="{376B730C-EB14-6F18-572C-D9E41C31A70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ph type="sldNum" sz="quarter" idx="12"/>
          </p:nvPr>
        </p:nvSpPr>
        <p:spPr>
          <a:xfrm>
            <a:off x="11353800" y="6347641"/>
            <a:ext cx="455023" cy="365125"/>
          </a:xfrm>
        </p:spPr>
        <p:txBody>
          <a:bodyPr/>
          <a:lstStyle>
            <a:lvl1pPr>
              <a:defRPr b="1" i="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3" name="Footer Placeholder 4">
            <a:extLst>
              <a:ext uri="{FF2B5EF4-FFF2-40B4-BE49-F238E27FC236}">
                <a16:creationId xmlns:a16="http://schemas.microsoft.com/office/drawing/2014/main" id="{5EF3C3CA-78DB-E0FF-D0A1-F713214B5253}"/>
              </a:ext>
              <a:ext uri="{C183D7F6-B498-43B3-948B-1728B52AA6E4}">
                <adec:decorative xmlns:adec="http://schemas.microsoft.com/office/drawing/2017/decorative" val="1"/>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spTree>
    <p:extLst>
      <p:ext uri="{BB962C8B-B14F-4D97-AF65-F5344CB8AC3E}">
        <p14:creationId xmlns:p14="http://schemas.microsoft.com/office/powerpoint/2010/main" val="1465718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Student facing - Write-on">
    <p:bg>
      <p:bgPr>
        <a:solidFill>
          <a:srgbClr val="FFFFFF"/>
        </a:solidFill>
        <a:effectLst/>
      </p:bgPr>
    </p:bg>
    <p:spTree>
      <p:nvGrpSpPr>
        <p:cNvPr id="1" name=""/>
        <p:cNvGrpSpPr/>
        <p:nvPr/>
      </p:nvGrpSpPr>
      <p:grpSpPr>
        <a:xfrm>
          <a:off x="0" y="0"/>
          <a:ext cx="0" cy="0"/>
          <a:chOff x="0" y="0"/>
          <a:chExt cx="0" cy="0"/>
        </a:xfrm>
      </p:grpSpPr>
      <p:pic>
        <p:nvPicPr>
          <p:cNvPr id="8" name="Image">
            <a:extLst>
              <a:ext uri="{FF2B5EF4-FFF2-40B4-BE49-F238E27FC236}">
                <a16:creationId xmlns:a16="http://schemas.microsoft.com/office/drawing/2014/main" id="{2A04AA70-2B8E-F872-0605-EFA5311619F1}"/>
              </a:ext>
              <a:ext uri="{C183D7F6-B498-43B3-948B-1728B52AA6E4}">
                <adec:decorative xmlns:adec="http://schemas.microsoft.com/office/drawing/2017/decorative" val="1"/>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723137" y="-1"/>
            <a:ext cx="3468863" cy="2538052"/>
          </a:xfrm>
          <a:prstGeom prst="rect">
            <a:avLst/>
          </a:prstGeom>
          <a:ln w="12700">
            <a:miter lim="400000"/>
          </a:ln>
        </p:spPr>
      </p:pic>
      <p:pic>
        <p:nvPicPr>
          <p:cNvPr id="7" name="Image">
            <a:extLst>
              <a:ext uri="{FF2B5EF4-FFF2-40B4-BE49-F238E27FC236}">
                <a16:creationId xmlns:a16="http://schemas.microsoft.com/office/drawing/2014/main" id="{68590B6C-2ADF-3E3C-9C85-91101786676E}"/>
              </a:ext>
              <a:ext uri="{C183D7F6-B498-43B3-948B-1728B52AA6E4}">
                <adec:decorative xmlns:adec="http://schemas.microsoft.com/office/drawing/2017/decorative" val="1"/>
              </a:ext>
            </a:extLst>
          </p:cNvPr>
          <p:cNvPicPr>
            <a:picLocks noChangeAspect="1"/>
          </p:cNvPicPr>
          <p:nvPr/>
        </p:nvPicPr>
        <p:blipFill>
          <a:blip r:embed="rId3" cstate="print">
            <a:clrChange>
              <a:clrFrom>
                <a:srgbClr val="AA18FF"/>
              </a:clrFrom>
              <a:clrTo>
                <a:srgbClr val="AA18FF">
                  <a:alpha val="0"/>
                </a:srgbClr>
              </a:clrTo>
            </a:clrChange>
            <a:duotone>
              <a:prstClr val="black"/>
              <a:schemeClr val="tx2">
                <a:tint val="45000"/>
                <a:satMod val="400000"/>
              </a:schemeClr>
            </a:duotone>
            <a:extLst>
              <a:ext uri="{BEBA8EAE-BF5A-486C-A8C5-ECC9F3942E4B}">
                <a14:imgProps xmlns:a14="http://schemas.microsoft.com/office/drawing/2010/main">
                  <a14:imgLayer r:embed="rId4">
                    <a14:imgEffect>
                      <a14:artisticPhotocopy/>
                    </a14:imgEffect>
                  </a14:imgLayer>
                </a14:imgProps>
              </a:ext>
              <a:ext uri="{28A0092B-C50C-407E-A947-70E740481C1C}">
                <a14:useLocalDpi xmlns:a14="http://schemas.microsoft.com/office/drawing/2010/main"/>
              </a:ext>
            </a:extLst>
          </a:blip>
          <a:stretch>
            <a:fillRect/>
          </a:stretch>
        </p:blipFill>
        <p:spPr>
          <a:xfrm>
            <a:off x="368865" y="283949"/>
            <a:ext cx="752405" cy="752903"/>
          </a:xfrm>
          <a:prstGeom prst="rect">
            <a:avLst/>
          </a:prstGeom>
        </p:spPr>
      </p:pic>
      <p:sp>
        <p:nvSpPr>
          <p:cNvPr id="3" name="Title 1">
            <a:extLst>
              <a:ext uri="{FF2B5EF4-FFF2-40B4-BE49-F238E27FC236}">
                <a16:creationId xmlns:a16="http://schemas.microsoft.com/office/drawing/2014/main" id="{273F7BA1-4084-A4F6-B67D-87DE0F236C26}"/>
              </a:ext>
            </a:extLst>
          </p:cNvPr>
          <p:cNvSpPr>
            <a:spLocks noGrp="1"/>
          </p:cNvSpPr>
          <p:nvPr>
            <p:ph type="title"/>
          </p:nvPr>
        </p:nvSpPr>
        <p:spPr>
          <a:xfrm>
            <a:off x="609600" y="365126"/>
            <a:ext cx="10744200" cy="723446"/>
          </a:xfrm>
          <a:prstGeom prst="rect">
            <a:avLst/>
          </a:prstGeom>
        </p:spPr>
        <p:txBody>
          <a:bodyPr/>
          <a:lstStyle>
            <a:lvl1pPr algn="ctr">
              <a:defRPr/>
            </a:lvl1pPr>
          </a:lstStyle>
          <a:p>
            <a:r>
              <a:rPr lang="en-GB"/>
              <a:t>Click to edit Master title style</a:t>
            </a:r>
            <a:endParaRPr lang="en-US"/>
          </a:p>
        </p:txBody>
      </p:sp>
      <p:sp>
        <p:nvSpPr>
          <p:cNvPr id="4" name="Slide Number Placeholder 5">
            <a:extLst>
              <a:ext uri="{FF2B5EF4-FFF2-40B4-BE49-F238E27FC236}">
                <a16:creationId xmlns:a16="http://schemas.microsoft.com/office/drawing/2014/main" id="{78E30469-EE06-7847-3CB7-C3902886B4C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ph type="sldNum" sz="quarter" idx="12"/>
          </p:nvPr>
        </p:nvSpPr>
        <p:spPr>
          <a:xfrm>
            <a:off x="11353800" y="6347641"/>
            <a:ext cx="455023" cy="365125"/>
          </a:xfrm>
        </p:spPr>
        <p:txBody>
          <a:bodyPr/>
          <a:lstStyle>
            <a:lvl1pPr>
              <a:defRPr b="1" i="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2" name="Footer Placeholder 4">
            <a:extLst>
              <a:ext uri="{FF2B5EF4-FFF2-40B4-BE49-F238E27FC236}">
                <a16:creationId xmlns:a16="http://schemas.microsoft.com/office/drawing/2014/main" id="{C80A0503-81FF-A77E-AAD8-B5662A3A23FF}"/>
              </a:ext>
              <a:ext uri="{C183D7F6-B498-43B3-948B-1728B52AA6E4}">
                <adec:decorative xmlns:adec="http://schemas.microsoft.com/office/drawing/2017/decorative" val="1"/>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spTree>
    <p:extLst>
      <p:ext uri="{BB962C8B-B14F-4D97-AF65-F5344CB8AC3E}">
        <p14:creationId xmlns:p14="http://schemas.microsoft.com/office/powerpoint/2010/main" val="31378406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1_Write-on">
    <p:bg>
      <p:bgPr>
        <a:solidFill>
          <a:srgbClr val="FFFFFF"/>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C9F23A9-FB89-3198-20A5-6EF3CDC0AD4F}"/>
              </a:ext>
              <a:ext uri="{C183D7F6-B498-43B3-948B-1728B52AA6E4}">
                <adec:decorative xmlns:adec="http://schemas.microsoft.com/office/drawing/2017/decorative" val="1"/>
              </a:ext>
            </a:extLst>
          </p:cNvPr>
          <p:cNvPicPr>
            <a:picLocks noChangeAspect="1"/>
          </p:cNvPicPr>
          <p:nvPr userDrawn="1"/>
        </p:nvPicPr>
        <p:blipFill rotWithShape="1">
          <a:blip r:embed="rId2">
            <a:alphaModFix amt="65000"/>
            <a:extLst>
              <a:ext uri="{28A0092B-C50C-407E-A947-70E740481C1C}">
                <a14:useLocalDpi xmlns:a14="http://schemas.microsoft.com/office/drawing/2010/main" val="0"/>
              </a:ext>
            </a:extLst>
          </a:blip>
          <a:srcRect r="4990" b="28810"/>
          <a:stretch/>
        </p:blipFill>
        <p:spPr>
          <a:xfrm>
            <a:off x="-8054" y="-1"/>
            <a:ext cx="12203655" cy="6858002"/>
          </a:xfrm>
          <a:prstGeom prst="snip1Rect">
            <a:avLst>
              <a:gd name="adj" fmla="val 0"/>
            </a:avLst>
          </a:prstGeom>
          <a:ln>
            <a:noFill/>
          </a:ln>
        </p:spPr>
      </p:pic>
      <p:pic>
        <p:nvPicPr>
          <p:cNvPr id="8" name="Image">
            <a:extLst>
              <a:ext uri="{FF2B5EF4-FFF2-40B4-BE49-F238E27FC236}">
                <a16:creationId xmlns:a16="http://schemas.microsoft.com/office/drawing/2014/main" id="{2A04AA70-2B8E-F872-0605-EFA5311619F1}"/>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8723137" y="-1"/>
            <a:ext cx="3468863" cy="2538052"/>
          </a:xfrm>
          <a:prstGeom prst="rect">
            <a:avLst/>
          </a:prstGeom>
          <a:ln w="12700">
            <a:miter lim="400000"/>
          </a:ln>
        </p:spPr>
      </p:pic>
      <p:pic>
        <p:nvPicPr>
          <p:cNvPr id="7" name="Image">
            <a:extLst>
              <a:ext uri="{FF2B5EF4-FFF2-40B4-BE49-F238E27FC236}">
                <a16:creationId xmlns:a16="http://schemas.microsoft.com/office/drawing/2014/main" id="{68590B6C-2ADF-3E3C-9C85-91101786676E}"/>
              </a:ext>
              <a:ext uri="{C183D7F6-B498-43B3-948B-1728B52AA6E4}">
                <adec:decorative xmlns:adec="http://schemas.microsoft.com/office/drawing/2017/decorative" val="1"/>
              </a:ext>
            </a:extLst>
          </p:cNvPr>
          <p:cNvPicPr>
            <a:picLocks noChangeAspect="1"/>
          </p:cNvPicPr>
          <p:nvPr/>
        </p:nvPicPr>
        <p:blipFill>
          <a:blip r:embed="rId4" cstate="print">
            <a:clrChange>
              <a:clrFrom>
                <a:srgbClr val="AA18FF"/>
              </a:clrFrom>
              <a:clrTo>
                <a:srgbClr val="AA18FF">
                  <a:alpha val="0"/>
                </a:srgbClr>
              </a:clrTo>
            </a:clrChange>
            <a:duotone>
              <a:prstClr val="black"/>
              <a:schemeClr val="tx2">
                <a:tint val="45000"/>
                <a:satMod val="400000"/>
              </a:schemeClr>
            </a:duotone>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a:ext>
            </a:extLst>
          </a:blip>
          <a:stretch>
            <a:fillRect/>
          </a:stretch>
        </p:blipFill>
        <p:spPr>
          <a:xfrm>
            <a:off x="368865" y="283949"/>
            <a:ext cx="752405" cy="752903"/>
          </a:xfrm>
          <a:prstGeom prst="rect">
            <a:avLst/>
          </a:prstGeom>
        </p:spPr>
      </p:pic>
      <p:sp>
        <p:nvSpPr>
          <p:cNvPr id="4" name="Slide Number Placeholder 5">
            <a:extLst>
              <a:ext uri="{FF2B5EF4-FFF2-40B4-BE49-F238E27FC236}">
                <a16:creationId xmlns:a16="http://schemas.microsoft.com/office/drawing/2014/main" id="{78E30469-EE06-7847-3CB7-C3902886B4C7}"/>
              </a:ext>
              <a:ext uri="{C183D7F6-B498-43B3-948B-1728B52AA6E4}">
                <adec:decorative xmlns:adec="http://schemas.microsoft.com/office/drawing/2017/decorative" val="1"/>
              </a:ext>
            </a:extLst>
          </p:cNvPr>
          <p:cNvSpPr>
            <a:spLocks noGrp="1"/>
          </p:cNvSpPr>
          <p:nvPr>
            <p:ph type="sldNum" sz="quarter" idx="12"/>
          </p:nvPr>
        </p:nvSpPr>
        <p:spPr>
          <a:xfrm>
            <a:off x="11353800" y="6347641"/>
            <a:ext cx="455023" cy="365125"/>
          </a:xfrm>
        </p:spPr>
        <p:txBody>
          <a:bodyPr/>
          <a:lstStyle>
            <a:lvl1pPr>
              <a:defRPr b="1" i="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2" name="Footer Placeholder 4">
            <a:extLst>
              <a:ext uri="{FF2B5EF4-FFF2-40B4-BE49-F238E27FC236}">
                <a16:creationId xmlns:a16="http://schemas.microsoft.com/office/drawing/2014/main" id="{C80A0503-81FF-A77E-AAD8-B5662A3A23FF}"/>
              </a:ext>
              <a:ext uri="{C183D7F6-B498-43B3-948B-1728B52AA6E4}">
                <adec:decorative xmlns:adec="http://schemas.microsoft.com/office/drawing/2017/decorative" val="1"/>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spTree>
    <p:extLst>
      <p:ext uri="{BB962C8B-B14F-4D97-AF65-F5344CB8AC3E}">
        <p14:creationId xmlns:p14="http://schemas.microsoft.com/office/powerpoint/2010/main" val="890784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LALF &amp; BOTMFT split">
    <p:bg>
      <p:bgPr>
        <a:solidFill>
          <a:srgbClr val="FFFFFF"/>
        </a:solidFill>
        <a:effectLst/>
      </p:bgPr>
    </p:bg>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2B6A0935-1143-09A0-A187-4AD8BB6A6897}"/>
              </a:ext>
            </a:extLst>
          </p:cNvPr>
          <p:cNvSpPr>
            <a:spLocks noGrp="1"/>
          </p:cNvSpPr>
          <p:nvPr>
            <p:ph idx="15"/>
          </p:nvPr>
        </p:nvSpPr>
        <p:spPr>
          <a:xfrm>
            <a:off x="5590800" y="1379463"/>
            <a:ext cx="4572001" cy="4643587"/>
          </a:xfrm>
          <a:prstGeom prst="rect">
            <a:avLst/>
          </a:prstGeom>
        </p:spPr>
        <p:txBody>
          <a:bodyPr>
            <a:normAutofit/>
          </a:bodyPr>
          <a:lstStyle>
            <a:lvl1pPr marL="233363" indent="-233363">
              <a:lnSpc>
                <a:spcPct val="90000"/>
              </a:lnSpc>
              <a:spcBef>
                <a:spcPts val="0"/>
              </a:spcBef>
              <a:spcAft>
                <a:spcPts val="300"/>
              </a:spcAft>
              <a:buFont typeface="Arial" panose="020B0604020202020204" pitchFamily="34" charset="0"/>
              <a:buChar char="•"/>
              <a:tabLst/>
              <a:defRPr sz="1800" b="0" i="0">
                <a:latin typeface="+mn-lt"/>
              </a:defRPr>
            </a:lvl1pPr>
            <a:lvl2pPr marL="468000" indent="-227013">
              <a:lnSpc>
                <a:spcPct val="90000"/>
              </a:lnSpc>
              <a:spcBef>
                <a:spcPts val="0"/>
              </a:spcBef>
              <a:spcAft>
                <a:spcPts val="300"/>
              </a:spcAft>
              <a:buFont typeface="Arial" panose="020B0604020202020204" pitchFamily="34" charset="0"/>
              <a:buChar char="•"/>
              <a:tabLst/>
              <a:defRPr sz="1800" b="0" i="0">
                <a:solidFill>
                  <a:schemeClr val="tx1"/>
                </a:solidFill>
                <a:latin typeface="+mn-lt"/>
              </a:defRPr>
            </a:lvl2pPr>
            <a:lvl3pPr marL="720000" indent="-234000">
              <a:lnSpc>
                <a:spcPct val="90000"/>
              </a:lnSpc>
              <a:spcBef>
                <a:spcPts val="0"/>
              </a:spcBef>
              <a:spcAft>
                <a:spcPts val="300"/>
              </a:spcAft>
              <a:buFont typeface="Arial" panose="020B0604020202020204" pitchFamily="34" charset="0"/>
              <a:buChar char="•"/>
              <a:defRPr sz="1800"/>
            </a:lvl3pPr>
            <a:lvl4pPr marL="1714500" indent="-342900">
              <a:buFont typeface="+mj-lt"/>
              <a:buAutoNum type="arabicPeriod"/>
              <a:defRPr sz="1400"/>
            </a:lvl4pPr>
            <a:lvl5pPr marL="2171700" indent="-342900">
              <a:buFont typeface="+mj-lt"/>
              <a:buAutoNum type="arabicPeriod"/>
              <a:defRPr sz="1400"/>
            </a:lvl5pPr>
          </a:lstStyle>
          <a:p>
            <a:pPr lvl="0"/>
            <a:r>
              <a:rPr lang="en-US"/>
              <a:t>Click to edit Master text styles</a:t>
            </a:r>
          </a:p>
          <a:p>
            <a:pPr lvl="1"/>
            <a:r>
              <a:rPr lang="en-US"/>
              <a:t>Second level</a:t>
            </a:r>
          </a:p>
          <a:p>
            <a:pPr lvl="2"/>
            <a:r>
              <a:rPr lang="en-US"/>
              <a:t>Third level</a:t>
            </a:r>
          </a:p>
        </p:txBody>
      </p:sp>
      <p:sp>
        <p:nvSpPr>
          <p:cNvPr id="3" name="Content Placeholder 2">
            <a:extLst>
              <a:ext uri="{FF2B5EF4-FFF2-40B4-BE49-F238E27FC236}">
                <a16:creationId xmlns:a16="http://schemas.microsoft.com/office/drawing/2014/main" id="{E640702E-06BF-8460-9C15-91CFA381D952}"/>
              </a:ext>
            </a:extLst>
          </p:cNvPr>
          <p:cNvSpPr>
            <a:spLocks noGrp="1"/>
          </p:cNvSpPr>
          <p:nvPr>
            <p:ph idx="1"/>
          </p:nvPr>
        </p:nvSpPr>
        <p:spPr>
          <a:xfrm>
            <a:off x="609599" y="1379463"/>
            <a:ext cx="4572001" cy="4643587"/>
          </a:xfrm>
          <a:prstGeom prst="rect">
            <a:avLst/>
          </a:prstGeom>
        </p:spPr>
        <p:txBody>
          <a:bodyPr>
            <a:normAutofit/>
          </a:bodyPr>
          <a:lstStyle>
            <a:lvl1pPr marL="233363" indent="-233363">
              <a:lnSpc>
                <a:spcPct val="90000"/>
              </a:lnSpc>
              <a:spcBef>
                <a:spcPts val="0"/>
              </a:spcBef>
              <a:spcAft>
                <a:spcPts val="300"/>
              </a:spcAft>
              <a:buFont typeface="Arial" panose="020B0604020202020204" pitchFamily="34" charset="0"/>
              <a:buChar char="•"/>
              <a:tabLst/>
              <a:defRPr sz="1800" b="0" i="0">
                <a:latin typeface="+mn-lt"/>
              </a:defRPr>
            </a:lvl1pPr>
            <a:lvl2pPr marL="468000" indent="-227013">
              <a:lnSpc>
                <a:spcPct val="90000"/>
              </a:lnSpc>
              <a:spcBef>
                <a:spcPts val="0"/>
              </a:spcBef>
              <a:spcAft>
                <a:spcPts val="300"/>
              </a:spcAft>
              <a:buFont typeface="Arial" panose="020B0604020202020204" pitchFamily="34" charset="0"/>
              <a:buChar char="•"/>
              <a:tabLst/>
              <a:defRPr sz="1800" b="0" i="0">
                <a:solidFill>
                  <a:schemeClr val="tx1"/>
                </a:solidFill>
                <a:latin typeface="+mn-lt"/>
              </a:defRPr>
            </a:lvl2pPr>
            <a:lvl3pPr marL="720000" indent="-234000">
              <a:lnSpc>
                <a:spcPct val="90000"/>
              </a:lnSpc>
              <a:spcBef>
                <a:spcPts val="0"/>
              </a:spcBef>
              <a:spcAft>
                <a:spcPts val="300"/>
              </a:spcAft>
              <a:buFont typeface="Arial" panose="020B0604020202020204" pitchFamily="34" charset="0"/>
              <a:buChar char="•"/>
              <a:defRPr sz="1800"/>
            </a:lvl3pPr>
            <a:lvl4pPr marL="1714500" indent="-342900">
              <a:buFont typeface="+mj-lt"/>
              <a:buAutoNum type="arabicPeriod"/>
              <a:defRPr sz="1400"/>
            </a:lvl4pPr>
            <a:lvl5pPr marL="2171700" indent="-342900">
              <a:buFont typeface="+mj-lt"/>
              <a:buAutoNum type="arabicPeriod"/>
              <a:defRPr sz="1400"/>
            </a:lvl5pPr>
          </a:lstStyle>
          <a:p>
            <a:pPr lvl="0"/>
            <a:r>
              <a:rPr lang="en-US"/>
              <a:t>Click to edit Master text styles</a:t>
            </a:r>
          </a:p>
          <a:p>
            <a:pPr lvl="1"/>
            <a:r>
              <a:rPr lang="en-US"/>
              <a:t>Second level</a:t>
            </a:r>
          </a:p>
          <a:p>
            <a:pPr lvl="2"/>
            <a:r>
              <a:rPr lang="en-US"/>
              <a:t>Third level</a:t>
            </a:r>
          </a:p>
        </p:txBody>
      </p:sp>
      <p:pic>
        <p:nvPicPr>
          <p:cNvPr id="7" name="Image" descr="Image">
            <a:extLst>
              <a:ext uri="{FF2B5EF4-FFF2-40B4-BE49-F238E27FC236}">
                <a16:creationId xmlns:a16="http://schemas.microsoft.com/office/drawing/2014/main" id="{EC42A0EA-8ED9-6004-E53D-3F9745C7733E}"/>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707278" y="0"/>
            <a:ext cx="3484723" cy="2556944"/>
          </a:xfrm>
          <a:prstGeom prst="rect">
            <a:avLst/>
          </a:prstGeom>
          <a:ln w="12700">
            <a:miter lim="400000"/>
          </a:ln>
        </p:spPr>
      </p:pic>
      <p:pic>
        <p:nvPicPr>
          <p:cNvPr id="10" name="Image" descr="Image">
            <a:extLst>
              <a:ext uri="{FF2B5EF4-FFF2-40B4-BE49-F238E27FC236}">
                <a16:creationId xmlns:a16="http://schemas.microsoft.com/office/drawing/2014/main" id="{5AA8D4AB-49E7-9960-D45B-1843BA4A1AE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061000" y="6315475"/>
            <a:ext cx="373850" cy="373852"/>
          </a:xfrm>
          <a:prstGeom prst="rect">
            <a:avLst/>
          </a:prstGeom>
          <a:ln w="12700" cap="flat">
            <a:noFill/>
            <a:miter lim="400000"/>
          </a:ln>
          <a:effectLst/>
        </p:spPr>
      </p:pic>
      <p:pic>
        <p:nvPicPr>
          <p:cNvPr id="11" name="Image" descr="Image">
            <a:extLst>
              <a:ext uri="{FF2B5EF4-FFF2-40B4-BE49-F238E27FC236}">
                <a16:creationId xmlns:a16="http://schemas.microsoft.com/office/drawing/2014/main" id="{33639D02-D56D-9C88-B227-91BCADF30317}"/>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1092633" y="6419165"/>
            <a:ext cx="310585" cy="166472"/>
          </a:xfrm>
          <a:prstGeom prst="rect">
            <a:avLst/>
          </a:prstGeom>
          <a:ln w="12700" cap="flat">
            <a:noFill/>
            <a:miter lim="400000"/>
          </a:ln>
          <a:effectLst/>
        </p:spPr>
      </p:pic>
      <p:sp>
        <p:nvSpPr>
          <p:cNvPr id="12" name="TextBox 11">
            <a:extLst>
              <a:ext uri="{FF2B5EF4-FFF2-40B4-BE49-F238E27FC236}">
                <a16:creationId xmlns:a16="http://schemas.microsoft.com/office/drawing/2014/main" id="{F36C5B45-B83A-9540-1DF5-043FF7D61D60}"/>
              </a:ext>
            </a:extLst>
          </p:cNvPr>
          <p:cNvSpPr txBox="1"/>
          <p:nvPr/>
        </p:nvSpPr>
        <p:spPr>
          <a:xfrm>
            <a:off x="7959699" y="6347641"/>
            <a:ext cx="3048000"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30ACF1"/>
                </a:solidFill>
                <a:effectLst/>
                <a:uLnTx/>
                <a:uFillTx/>
                <a:latin typeface="Arial" panose="020B0604020202020204" pitchFamily="34" charset="0"/>
                <a:ea typeface="Inter" panose="02000503000000020004" pitchFamily="2" charset="0"/>
                <a:cs typeface="+mn-cs"/>
              </a:rPr>
              <a:t>This slide is hidden in presentation view.</a:t>
            </a:r>
            <a:br>
              <a:rPr kumimoji="0" lang="en-US" sz="800" b="1" i="0" u="none" strike="noStrike" kern="1200" cap="none" spc="0" normalizeH="0" baseline="0" noProof="0">
                <a:ln>
                  <a:noFill/>
                </a:ln>
                <a:solidFill>
                  <a:srgbClr val="30ACF1"/>
                </a:solidFill>
                <a:effectLst/>
                <a:uLnTx/>
                <a:uFillTx/>
                <a:latin typeface="Arial" panose="020B0604020202020204" pitchFamily="34" charset="0"/>
                <a:ea typeface="Inter" panose="02000503000000020004" pitchFamily="2" charset="0"/>
                <a:cs typeface="+mn-cs"/>
              </a:rPr>
            </a:br>
            <a:r>
              <a:rPr kumimoji="0" lang="en-US" sz="800" b="1" i="0" u="none" strike="noStrike" kern="1200" cap="none" spc="0" normalizeH="0" baseline="0" noProof="0">
                <a:ln>
                  <a:noFill/>
                </a:ln>
                <a:solidFill>
                  <a:srgbClr val="30ACF1"/>
                </a:solidFill>
                <a:effectLst/>
                <a:uLnTx/>
                <a:uFillTx/>
                <a:latin typeface="Arial" panose="020B0604020202020204" pitchFamily="34" charset="0"/>
                <a:ea typeface="Inter" panose="02000503000000020004" pitchFamily="2" charset="0"/>
                <a:cs typeface="+mn-cs"/>
              </a:rPr>
              <a:t>For mentors’ eyes only!</a:t>
            </a:r>
          </a:p>
        </p:txBody>
      </p:sp>
      <p:sp>
        <p:nvSpPr>
          <p:cNvPr id="15" name="TextBox 14">
            <a:extLst>
              <a:ext uri="{FF2B5EF4-FFF2-40B4-BE49-F238E27FC236}">
                <a16:creationId xmlns:a16="http://schemas.microsoft.com/office/drawing/2014/main" id="{B38F7DAD-7959-7F2E-52CF-5B975C7C52BC}"/>
              </a:ext>
            </a:extLst>
          </p:cNvPr>
          <p:cNvSpPr txBox="1"/>
          <p:nvPr/>
        </p:nvSpPr>
        <p:spPr>
          <a:xfrm>
            <a:off x="608399" y="892800"/>
            <a:ext cx="4572000"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a:ln>
                  <a:noFill/>
                </a:ln>
                <a:solidFill>
                  <a:srgbClr val="30ACF1"/>
                </a:solidFill>
                <a:effectLst/>
                <a:uLnTx/>
                <a:uFillTx/>
                <a:latin typeface="Arial"/>
                <a:ea typeface="+mn-ea"/>
                <a:cs typeface="+mn-cs"/>
              </a:rPr>
              <a:t>Look and listen for…</a:t>
            </a:r>
          </a:p>
        </p:txBody>
      </p:sp>
      <p:sp>
        <p:nvSpPr>
          <p:cNvPr id="16" name="TextBox 15">
            <a:extLst>
              <a:ext uri="{FF2B5EF4-FFF2-40B4-BE49-F238E27FC236}">
                <a16:creationId xmlns:a16="http://schemas.microsoft.com/office/drawing/2014/main" id="{48DFF015-44FF-DDC3-0D65-7491DC4DD910}"/>
              </a:ext>
            </a:extLst>
          </p:cNvPr>
          <p:cNvSpPr txBox="1"/>
          <p:nvPr/>
        </p:nvSpPr>
        <p:spPr>
          <a:xfrm>
            <a:off x="5590800" y="892800"/>
            <a:ext cx="4572000"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a:ln>
                  <a:noFill/>
                </a:ln>
                <a:solidFill>
                  <a:srgbClr val="30ACF1"/>
                </a:solidFill>
                <a:effectLst/>
                <a:uLnTx/>
                <a:uFillTx/>
                <a:latin typeface="Arial"/>
                <a:ea typeface="+mn-ea"/>
                <a:cs typeface="+mn-cs"/>
              </a:rPr>
              <a:t>Bring out the maths from them</a:t>
            </a:r>
          </a:p>
        </p:txBody>
      </p:sp>
      <p:sp>
        <p:nvSpPr>
          <p:cNvPr id="17" name="Slide Number Placeholder 5">
            <a:extLst>
              <a:ext uri="{FF2B5EF4-FFF2-40B4-BE49-F238E27FC236}">
                <a16:creationId xmlns:a16="http://schemas.microsoft.com/office/drawing/2014/main" id="{B3B6175D-0476-E913-1E25-808B3A199EC2}"/>
              </a:ext>
            </a:extLst>
          </p:cNvPr>
          <p:cNvSpPr>
            <a:spLocks noGrp="1"/>
          </p:cNvSpPr>
          <p:nvPr>
            <p:ph type="sldNum" sz="quarter" idx="12"/>
          </p:nvPr>
        </p:nvSpPr>
        <p:spPr>
          <a:xfrm>
            <a:off x="11353800" y="6347641"/>
            <a:ext cx="455023" cy="365125"/>
          </a:xfrm>
        </p:spPr>
        <p:txBody>
          <a:bodyPr/>
          <a:lstStyle>
            <a:lvl1pPr>
              <a:defRPr b="1" i="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6" name="Footer Placeholder 4">
            <a:extLst>
              <a:ext uri="{FF2B5EF4-FFF2-40B4-BE49-F238E27FC236}">
                <a16:creationId xmlns:a16="http://schemas.microsoft.com/office/drawing/2014/main" id="{FBD51800-E4B7-4F82-7130-B36201762AB1}"/>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sp>
        <p:nvSpPr>
          <p:cNvPr id="9" name="Title 18">
            <a:extLst>
              <a:ext uri="{FF2B5EF4-FFF2-40B4-BE49-F238E27FC236}">
                <a16:creationId xmlns:a16="http://schemas.microsoft.com/office/drawing/2014/main" id="{F2D8E313-B1E9-DACF-6B11-05091EEEF300}"/>
              </a:ext>
            </a:extLst>
          </p:cNvPr>
          <p:cNvSpPr>
            <a:spLocks noGrp="1"/>
          </p:cNvSpPr>
          <p:nvPr>
            <p:ph type="title"/>
          </p:nvPr>
        </p:nvSpPr>
        <p:spPr>
          <a:xfrm>
            <a:off x="609600" y="365126"/>
            <a:ext cx="10744200" cy="723446"/>
          </a:xfrm>
          <a:prstGeom prst="rect">
            <a:avLst/>
          </a:prstGeom>
        </p:spPr>
        <p:txBody>
          <a:bodyPr>
            <a:normAutofit/>
          </a:bodyPr>
          <a:lstStyle>
            <a:lvl1pPr>
              <a:defRPr>
                <a:solidFill>
                  <a:schemeClr val="bg2"/>
                </a:solidFill>
              </a:defRPr>
            </a:lvl1pPr>
          </a:lstStyle>
          <a:p>
            <a:endParaRPr lang="en-GB"/>
          </a:p>
        </p:txBody>
      </p:sp>
    </p:spTree>
    <p:extLst>
      <p:ext uri="{BB962C8B-B14F-4D97-AF65-F5344CB8AC3E}">
        <p14:creationId xmlns:p14="http://schemas.microsoft.com/office/powerpoint/2010/main" val="3782866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1_Support-01 - Hidden">
    <p:bg>
      <p:bgPr>
        <a:solidFill>
          <a:srgbClr val="FFFFFF"/>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640702E-06BF-8460-9C15-91CFA381D952}"/>
              </a:ext>
            </a:extLst>
          </p:cNvPr>
          <p:cNvSpPr>
            <a:spLocks noGrp="1"/>
          </p:cNvSpPr>
          <p:nvPr>
            <p:ph idx="1"/>
          </p:nvPr>
        </p:nvSpPr>
        <p:spPr>
          <a:xfrm>
            <a:off x="609598" y="1379463"/>
            <a:ext cx="10058401" cy="4643587"/>
          </a:xfrm>
          <a:prstGeom prst="rect">
            <a:avLst/>
          </a:prstGeom>
        </p:spPr>
        <p:txBody>
          <a:bodyPr>
            <a:normAutofit/>
          </a:bodyPr>
          <a:lstStyle>
            <a:lvl1pPr marL="233363" indent="-233363">
              <a:lnSpc>
                <a:spcPct val="90000"/>
              </a:lnSpc>
              <a:spcAft>
                <a:spcPts val="300"/>
              </a:spcAft>
              <a:buFont typeface="Arial" panose="020B0604020202020204" pitchFamily="34" charset="0"/>
              <a:buChar char="•"/>
              <a:tabLst/>
              <a:defRPr sz="1800" b="0" i="0">
                <a:latin typeface="+mn-lt"/>
              </a:defRPr>
            </a:lvl1pPr>
            <a:lvl2pPr marL="468000" indent="-234000">
              <a:lnSpc>
                <a:spcPct val="90000"/>
              </a:lnSpc>
              <a:spcAft>
                <a:spcPts val="300"/>
              </a:spcAft>
              <a:buFont typeface="Arial" panose="020B0604020202020204" pitchFamily="34" charset="0"/>
              <a:buChar char="•"/>
              <a:tabLst/>
              <a:defRPr sz="1800" b="0" i="0">
                <a:solidFill>
                  <a:schemeClr val="tx1"/>
                </a:solidFill>
                <a:latin typeface="+mn-lt"/>
              </a:defRPr>
            </a:lvl2pPr>
            <a:lvl3pPr marL="720000" indent="-234000">
              <a:lnSpc>
                <a:spcPct val="90000"/>
              </a:lnSpc>
              <a:spcAft>
                <a:spcPts val="300"/>
              </a:spcAft>
              <a:buFont typeface="Arial" panose="020B0604020202020204" pitchFamily="34" charset="0"/>
              <a:buChar char="•"/>
              <a:defRPr sz="1800"/>
            </a:lvl3pPr>
            <a:lvl4pPr marL="1714500" indent="-342900">
              <a:buFont typeface="+mj-lt"/>
              <a:buAutoNum type="arabicPeriod"/>
              <a:defRPr sz="1400"/>
            </a:lvl4pPr>
            <a:lvl5pPr marL="2171700" indent="-342900">
              <a:buFont typeface="+mj-lt"/>
              <a:buAutoNum type="arabicPeriod"/>
              <a:defRPr sz="1400"/>
            </a:lvl5pPr>
          </a:lstStyle>
          <a:p>
            <a:pPr lvl="0"/>
            <a:r>
              <a:rPr lang="en-US"/>
              <a:t>Click to edit Master text styles</a:t>
            </a:r>
          </a:p>
          <a:p>
            <a:pPr lvl="1"/>
            <a:r>
              <a:rPr lang="en-US"/>
              <a:t>Second level</a:t>
            </a:r>
          </a:p>
          <a:p>
            <a:pPr lvl="2"/>
            <a:r>
              <a:rPr lang="en-US"/>
              <a:t>Third level</a:t>
            </a:r>
          </a:p>
        </p:txBody>
      </p:sp>
      <p:pic>
        <p:nvPicPr>
          <p:cNvPr id="7" name="Image" descr="Image">
            <a:extLst>
              <a:ext uri="{FF2B5EF4-FFF2-40B4-BE49-F238E27FC236}">
                <a16:creationId xmlns:a16="http://schemas.microsoft.com/office/drawing/2014/main" id="{EC42A0EA-8ED9-6004-E53D-3F9745C7733E}"/>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707278" y="0"/>
            <a:ext cx="3484723" cy="2556944"/>
          </a:xfrm>
          <a:prstGeom prst="rect">
            <a:avLst/>
          </a:prstGeom>
          <a:ln w="12700">
            <a:miter lim="400000"/>
          </a:ln>
        </p:spPr>
      </p:pic>
      <p:pic>
        <p:nvPicPr>
          <p:cNvPr id="10" name="Image" descr="Image">
            <a:extLst>
              <a:ext uri="{FF2B5EF4-FFF2-40B4-BE49-F238E27FC236}">
                <a16:creationId xmlns:a16="http://schemas.microsoft.com/office/drawing/2014/main" id="{5AA8D4AB-49E7-9960-D45B-1843BA4A1AE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061000" y="6315475"/>
            <a:ext cx="373850" cy="373852"/>
          </a:xfrm>
          <a:prstGeom prst="rect">
            <a:avLst/>
          </a:prstGeom>
          <a:ln w="12700" cap="flat">
            <a:noFill/>
            <a:miter lim="400000"/>
          </a:ln>
          <a:effectLst/>
        </p:spPr>
      </p:pic>
      <p:pic>
        <p:nvPicPr>
          <p:cNvPr id="11" name="Image" descr="Image">
            <a:extLst>
              <a:ext uri="{FF2B5EF4-FFF2-40B4-BE49-F238E27FC236}">
                <a16:creationId xmlns:a16="http://schemas.microsoft.com/office/drawing/2014/main" id="{33639D02-D56D-9C88-B227-91BCADF30317}"/>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1092633" y="6419165"/>
            <a:ext cx="310585" cy="166472"/>
          </a:xfrm>
          <a:prstGeom prst="rect">
            <a:avLst/>
          </a:prstGeom>
          <a:ln w="12700" cap="flat">
            <a:noFill/>
            <a:miter lim="400000"/>
          </a:ln>
          <a:effectLst/>
        </p:spPr>
      </p:pic>
      <p:sp>
        <p:nvSpPr>
          <p:cNvPr id="12" name="TextBox 11">
            <a:extLst>
              <a:ext uri="{FF2B5EF4-FFF2-40B4-BE49-F238E27FC236}">
                <a16:creationId xmlns:a16="http://schemas.microsoft.com/office/drawing/2014/main" id="{F36C5B45-B83A-9540-1DF5-043FF7D61D60}"/>
              </a:ext>
            </a:extLst>
          </p:cNvPr>
          <p:cNvSpPr txBox="1"/>
          <p:nvPr/>
        </p:nvSpPr>
        <p:spPr>
          <a:xfrm>
            <a:off x="7959699" y="6347641"/>
            <a:ext cx="3048000"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30ACF1"/>
                </a:solidFill>
                <a:effectLst/>
                <a:uLnTx/>
                <a:uFillTx/>
                <a:latin typeface="Arial" panose="020B0604020202020204" pitchFamily="34" charset="0"/>
                <a:ea typeface="Inter" panose="02000503000000020004" pitchFamily="2" charset="0"/>
                <a:cs typeface="+mn-cs"/>
              </a:rPr>
              <a:t>This slide is hidden in presentation view.</a:t>
            </a:r>
            <a:br>
              <a:rPr kumimoji="0" lang="en-US" sz="800" b="1" i="0" u="none" strike="noStrike" kern="1200" cap="none" spc="0" normalizeH="0" baseline="0" noProof="0">
                <a:ln>
                  <a:noFill/>
                </a:ln>
                <a:solidFill>
                  <a:srgbClr val="30ACF1"/>
                </a:solidFill>
                <a:effectLst/>
                <a:uLnTx/>
                <a:uFillTx/>
                <a:latin typeface="Arial" panose="020B0604020202020204" pitchFamily="34" charset="0"/>
                <a:ea typeface="Inter" panose="02000503000000020004" pitchFamily="2" charset="0"/>
                <a:cs typeface="+mn-cs"/>
              </a:rPr>
            </a:br>
            <a:r>
              <a:rPr kumimoji="0" lang="en-US" sz="800" b="1" i="0" u="none" strike="noStrike" kern="1200" cap="none" spc="0" normalizeH="0" baseline="0" noProof="0">
                <a:ln>
                  <a:noFill/>
                </a:ln>
                <a:solidFill>
                  <a:srgbClr val="30ACF1"/>
                </a:solidFill>
                <a:effectLst/>
                <a:uLnTx/>
                <a:uFillTx/>
                <a:latin typeface="Arial" panose="020B0604020202020204" pitchFamily="34" charset="0"/>
                <a:ea typeface="Inter" panose="02000503000000020004" pitchFamily="2" charset="0"/>
                <a:cs typeface="+mn-cs"/>
              </a:rPr>
              <a:t>For mentors’ eyes only!</a:t>
            </a:r>
          </a:p>
        </p:txBody>
      </p:sp>
      <p:sp>
        <p:nvSpPr>
          <p:cNvPr id="15" name="TextBox 14">
            <a:extLst>
              <a:ext uri="{FF2B5EF4-FFF2-40B4-BE49-F238E27FC236}">
                <a16:creationId xmlns:a16="http://schemas.microsoft.com/office/drawing/2014/main" id="{B38F7DAD-7959-7F2E-52CF-5B975C7C52BC}"/>
              </a:ext>
            </a:extLst>
          </p:cNvPr>
          <p:cNvSpPr txBox="1"/>
          <p:nvPr/>
        </p:nvSpPr>
        <p:spPr>
          <a:xfrm>
            <a:off x="608398" y="892800"/>
            <a:ext cx="9554401"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a:ln>
                  <a:noFill/>
                </a:ln>
                <a:solidFill>
                  <a:srgbClr val="30ACF1"/>
                </a:solidFill>
                <a:effectLst/>
                <a:uLnTx/>
                <a:uFillTx/>
                <a:latin typeface="Arial"/>
                <a:ea typeface="+mn-ea"/>
                <a:cs typeface="+mn-cs"/>
              </a:rPr>
              <a:t>Look and listen for…</a:t>
            </a:r>
          </a:p>
        </p:txBody>
      </p:sp>
      <p:sp>
        <p:nvSpPr>
          <p:cNvPr id="5" name="Slide Number Placeholder 5">
            <a:extLst>
              <a:ext uri="{FF2B5EF4-FFF2-40B4-BE49-F238E27FC236}">
                <a16:creationId xmlns:a16="http://schemas.microsoft.com/office/drawing/2014/main" id="{BEF28A47-1433-B583-B21E-A2624C8677FF}"/>
              </a:ext>
            </a:extLst>
          </p:cNvPr>
          <p:cNvSpPr>
            <a:spLocks noGrp="1"/>
          </p:cNvSpPr>
          <p:nvPr>
            <p:ph type="sldNum" sz="quarter" idx="12"/>
          </p:nvPr>
        </p:nvSpPr>
        <p:spPr>
          <a:xfrm>
            <a:off x="11353800" y="6347641"/>
            <a:ext cx="455023" cy="365125"/>
          </a:xfrm>
        </p:spPr>
        <p:txBody>
          <a:bodyPr/>
          <a:lstStyle>
            <a:lvl1pPr>
              <a:defRPr b="1" i="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2" name="Footer Placeholder 4">
            <a:extLst>
              <a:ext uri="{FF2B5EF4-FFF2-40B4-BE49-F238E27FC236}">
                <a16:creationId xmlns:a16="http://schemas.microsoft.com/office/drawing/2014/main" id="{754E4614-422F-1B99-2E92-2A53F728B672}"/>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sp>
        <p:nvSpPr>
          <p:cNvPr id="9" name="Title 18">
            <a:extLst>
              <a:ext uri="{FF2B5EF4-FFF2-40B4-BE49-F238E27FC236}">
                <a16:creationId xmlns:a16="http://schemas.microsoft.com/office/drawing/2014/main" id="{70251CFD-0AD6-D948-C615-779F63FC01ED}"/>
              </a:ext>
            </a:extLst>
          </p:cNvPr>
          <p:cNvSpPr>
            <a:spLocks noGrp="1"/>
          </p:cNvSpPr>
          <p:nvPr>
            <p:ph type="title"/>
          </p:nvPr>
        </p:nvSpPr>
        <p:spPr>
          <a:xfrm>
            <a:off x="609600" y="365126"/>
            <a:ext cx="10744200" cy="723446"/>
          </a:xfrm>
          <a:prstGeom prst="rect">
            <a:avLst/>
          </a:prstGeom>
        </p:spPr>
        <p:txBody>
          <a:bodyPr>
            <a:normAutofit/>
          </a:bodyPr>
          <a:lstStyle>
            <a:lvl1pPr>
              <a:defRPr>
                <a:solidFill>
                  <a:schemeClr val="bg2"/>
                </a:solidFill>
              </a:defRPr>
            </a:lvl1pPr>
          </a:lstStyle>
          <a:p>
            <a:endParaRPr lang="en-GB"/>
          </a:p>
        </p:txBody>
      </p:sp>
    </p:spTree>
    <p:extLst>
      <p:ext uri="{BB962C8B-B14F-4D97-AF65-F5344CB8AC3E}">
        <p14:creationId xmlns:p14="http://schemas.microsoft.com/office/powerpoint/2010/main" val="2704387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3_Support-01 - Hidden">
    <p:bg>
      <p:bgPr>
        <a:solidFill>
          <a:srgbClr val="FFFFFF"/>
        </a:solidFill>
        <a:effectLst/>
      </p:bgPr>
    </p:bg>
    <p:spTree>
      <p:nvGrpSpPr>
        <p:cNvPr id="1" name=""/>
        <p:cNvGrpSpPr/>
        <p:nvPr/>
      </p:nvGrpSpPr>
      <p:grpSpPr>
        <a:xfrm>
          <a:off x="0" y="0"/>
          <a:ext cx="0" cy="0"/>
          <a:chOff x="0" y="0"/>
          <a:chExt cx="0" cy="0"/>
        </a:xfrm>
      </p:grpSpPr>
      <p:pic>
        <p:nvPicPr>
          <p:cNvPr id="7" name="Image" descr="Image">
            <a:extLst>
              <a:ext uri="{FF2B5EF4-FFF2-40B4-BE49-F238E27FC236}">
                <a16:creationId xmlns:a16="http://schemas.microsoft.com/office/drawing/2014/main" id="{EC42A0EA-8ED9-6004-E53D-3F9745C7733E}"/>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707278" y="0"/>
            <a:ext cx="3484723" cy="2556944"/>
          </a:xfrm>
          <a:prstGeom prst="rect">
            <a:avLst/>
          </a:prstGeom>
          <a:ln w="12700">
            <a:miter lim="400000"/>
          </a:ln>
        </p:spPr>
      </p:pic>
      <p:pic>
        <p:nvPicPr>
          <p:cNvPr id="10" name="Image" descr="Image">
            <a:extLst>
              <a:ext uri="{FF2B5EF4-FFF2-40B4-BE49-F238E27FC236}">
                <a16:creationId xmlns:a16="http://schemas.microsoft.com/office/drawing/2014/main" id="{5AA8D4AB-49E7-9960-D45B-1843BA4A1AE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061000" y="6315475"/>
            <a:ext cx="373850" cy="373852"/>
          </a:xfrm>
          <a:prstGeom prst="rect">
            <a:avLst/>
          </a:prstGeom>
          <a:ln w="12700" cap="flat">
            <a:noFill/>
            <a:miter lim="400000"/>
          </a:ln>
          <a:effectLst/>
        </p:spPr>
      </p:pic>
      <p:pic>
        <p:nvPicPr>
          <p:cNvPr id="11" name="Image" descr="Image">
            <a:extLst>
              <a:ext uri="{FF2B5EF4-FFF2-40B4-BE49-F238E27FC236}">
                <a16:creationId xmlns:a16="http://schemas.microsoft.com/office/drawing/2014/main" id="{33639D02-D56D-9C88-B227-91BCADF30317}"/>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1092633" y="6419165"/>
            <a:ext cx="310585" cy="166472"/>
          </a:xfrm>
          <a:prstGeom prst="rect">
            <a:avLst/>
          </a:prstGeom>
          <a:ln w="12700" cap="flat">
            <a:noFill/>
            <a:miter lim="400000"/>
          </a:ln>
          <a:effectLst/>
        </p:spPr>
      </p:pic>
      <p:sp>
        <p:nvSpPr>
          <p:cNvPr id="12" name="TextBox 11">
            <a:extLst>
              <a:ext uri="{FF2B5EF4-FFF2-40B4-BE49-F238E27FC236}">
                <a16:creationId xmlns:a16="http://schemas.microsoft.com/office/drawing/2014/main" id="{F36C5B45-B83A-9540-1DF5-043FF7D61D60}"/>
              </a:ext>
            </a:extLst>
          </p:cNvPr>
          <p:cNvSpPr txBox="1"/>
          <p:nvPr/>
        </p:nvSpPr>
        <p:spPr>
          <a:xfrm>
            <a:off x="7959699" y="6347641"/>
            <a:ext cx="3048000"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30ACF1"/>
                </a:solidFill>
                <a:effectLst/>
                <a:uLnTx/>
                <a:uFillTx/>
                <a:latin typeface="Arial" panose="020B0604020202020204" pitchFamily="34" charset="0"/>
                <a:ea typeface="Inter" panose="02000503000000020004" pitchFamily="2" charset="0"/>
                <a:cs typeface="+mn-cs"/>
              </a:rPr>
              <a:t>This slide is hidden in presentation view.</a:t>
            </a:r>
            <a:br>
              <a:rPr kumimoji="0" lang="en-US" sz="800" b="1" i="0" u="none" strike="noStrike" kern="1200" cap="none" spc="0" normalizeH="0" baseline="0" noProof="0">
                <a:ln>
                  <a:noFill/>
                </a:ln>
                <a:solidFill>
                  <a:srgbClr val="30ACF1"/>
                </a:solidFill>
                <a:effectLst/>
                <a:uLnTx/>
                <a:uFillTx/>
                <a:latin typeface="Arial" panose="020B0604020202020204" pitchFamily="34" charset="0"/>
                <a:ea typeface="Inter" panose="02000503000000020004" pitchFamily="2" charset="0"/>
                <a:cs typeface="+mn-cs"/>
              </a:rPr>
            </a:br>
            <a:r>
              <a:rPr kumimoji="0" lang="en-US" sz="800" b="1" i="0" u="none" strike="noStrike" kern="1200" cap="none" spc="0" normalizeH="0" baseline="0" noProof="0">
                <a:ln>
                  <a:noFill/>
                </a:ln>
                <a:solidFill>
                  <a:srgbClr val="30ACF1"/>
                </a:solidFill>
                <a:effectLst/>
                <a:uLnTx/>
                <a:uFillTx/>
                <a:latin typeface="Arial" panose="020B0604020202020204" pitchFamily="34" charset="0"/>
                <a:ea typeface="Inter" panose="02000503000000020004" pitchFamily="2" charset="0"/>
                <a:cs typeface="+mn-cs"/>
              </a:rPr>
              <a:t>For mentors’ eyes only!</a:t>
            </a:r>
          </a:p>
        </p:txBody>
      </p:sp>
      <p:sp>
        <p:nvSpPr>
          <p:cNvPr id="15" name="TextBox 14">
            <a:extLst>
              <a:ext uri="{FF2B5EF4-FFF2-40B4-BE49-F238E27FC236}">
                <a16:creationId xmlns:a16="http://schemas.microsoft.com/office/drawing/2014/main" id="{B38F7DAD-7959-7F2E-52CF-5B975C7C52BC}"/>
              </a:ext>
            </a:extLst>
          </p:cNvPr>
          <p:cNvSpPr txBox="1"/>
          <p:nvPr/>
        </p:nvSpPr>
        <p:spPr>
          <a:xfrm>
            <a:off x="608398" y="892800"/>
            <a:ext cx="9554401"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a:ln>
                  <a:noFill/>
                </a:ln>
                <a:solidFill>
                  <a:srgbClr val="30ACF1"/>
                </a:solidFill>
                <a:effectLst/>
                <a:uLnTx/>
                <a:uFillTx/>
                <a:latin typeface="Arial"/>
                <a:ea typeface="+mn-ea"/>
                <a:cs typeface="+mn-cs"/>
              </a:rPr>
              <a:t>Bring out the maths from them</a:t>
            </a:r>
          </a:p>
        </p:txBody>
      </p:sp>
      <p:sp>
        <p:nvSpPr>
          <p:cNvPr id="4" name="Content Placeholder 2">
            <a:extLst>
              <a:ext uri="{FF2B5EF4-FFF2-40B4-BE49-F238E27FC236}">
                <a16:creationId xmlns:a16="http://schemas.microsoft.com/office/drawing/2014/main" id="{0F2DBC29-9F79-095B-AF0C-2E05374041CD}"/>
              </a:ext>
            </a:extLst>
          </p:cNvPr>
          <p:cNvSpPr>
            <a:spLocks noGrp="1"/>
          </p:cNvSpPr>
          <p:nvPr>
            <p:ph idx="1"/>
          </p:nvPr>
        </p:nvSpPr>
        <p:spPr>
          <a:xfrm>
            <a:off x="609598" y="1379463"/>
            <a:ext cx="10058401" cy="4643587"/>
          </a:xfrm>
          <a:prstGeom prst="rect">
            <a:avLst/>
          </a:prstGeom>
        </p:spPr>
        <p:txBody>
          <a:bodyPr>
            <a:normAutofit/>
          </a:bodyPr>
          <a:lstStyle>
            <a:lvl1pPr marL="233363" indent="-233363">
              <a:lnSpc>
                <a:spcPct val="90000"/>
              </a:lnSpc>
              <a:spcAft>
                <a:spcPts val="300"/>
              </a:spcAft>
              <a:buFont typeface="Arial" panose="020B0604020202020204" pitchFamily="34" charset="0"/>
              <a:buChar char="•"/>
              <a:tabLst/>
              <a:defRPr sz="1800" b="0" i="0">
                <a:latin typeface="+mn-lt"/>
              </a:defRPr>
            </a:lvl1pPr>
            <a:lvl2pPr marL="468000" indent="-234000">
              <a:lnSpc>
                <a:spcPct val="90000"/>
              </a:lnSpc>
              <a:spcAft>
                <a:spcPts val="300"/>
              </a:spcAft>
              <a:buFont typeface="Arial" panose="020B0604020202020204" pitchFamily="34" charset="0"/>
              <a:buChar char="•"/>
              <a:tabLst/>
              <a:defRPr sz="1800" b="0" i="0">
                <a:solidFill>
                  <a:schemeClr val="tx1"/>
                </a:solidFill>
                <a:latin typeface="+mn-lt"/>
              </a:defRPr>
            </a:lvl2pPr>
            <a:lvl3pPr marL="720000" indent="-234000">
              <a:lnSpc>
                <a:spcPct val="90000"/>
              </a:lnSpc>
              <a:spcAft>
                <a:spcPts val="300"/>
              </a:spcAft>
              <a:buFont typeface="Arial" panose="020B0604020202020204" pitchFamily="34" charset="0"/>
              <a:buChar char="•"/>
              <a:defRPr sz="1800"/>
            </a:lvl3pPr>
            <a:lvl4pPr marL="1714500" indent="-342900">
              <a:buFont typeface="+mj-lt"/>
              <a:buAutoNum type="arabicPeriod"/>
              <a:defRPr sz="1400"/>
            </a:lvl4pPr>
            <a:lvl5pPr marL="2171700" indent="-342900">
              <a:buFont typeface="+mj-lt"/>
              <a:buAutoNum type="arabicPeriod"/>
              <a:defRPr sz="1400"/>
            </a:lvl5pPr>
          </a:lstStyle>
          <a:p>
            <a:pPr lvl="0"/>
            <a:r>
              <a:rPr lang="en-US"/>
              <a:t>Click to edit Master text styles</a:t>
            </a:r>
          </a:p>
          <a:p>
            <a:pPr lvl="1"/>
            <a:r>
              <a:rPr lang="en-US"/>
              <a:t>Second level</a:t>
            </a:r>
          </a:p>
          <a:p>
            <a:pPr lvl="2"/>
            <a:r>
              <a:rPr lang="en-US"/>
              <a:t>Third level</a:t>
            </a:r>
          </a:p>
        </p:txBody>
      </p:sp>
      <p:sp>
        <p:nvSpPr>
          <p:cNvPr id="8" name="Slide Number Placeholder 5">
            <a:extLst>
              <a:ext uri="{FF2B5EF4-FFF2-40B4-BE49-F238E27FC236}">
                <a16:creationId xmlns:a16="http://schemas.microsoft.com/office/drawing/2014/main" id="{DF8824D9-E6CC-A9FB-52D2-59C6A8E38989}"/>
              </a:ext>
            </a:extLst>
          </p:cNvPr>
          <p:cNvSpPr>
            <a:spLocks noGrp="1"/>
          </p:cNvSpPr>
          <p:nvPr>
            <p:ph type="sldNum" sz="quarter" idx="12"/>
          </p:nvPr>
        </p:nvSpPr>
        <p:spPr>
          <a:xfrm>
            <a:off x="11353800" y="6347641"/>
            <a:ext cx="455023" cy="365125"/>
          </a:xfrm>
        </p:spPr>
        <p:txBody>
          <a:bodyPr/>
          <a:lstStyle>
            <a:lvl1pPr>
              <a:defRPr b="1" i="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2" name="Footer Placeholder 4">
            <a:extLst>
              <a:ext uri="{FF2B5EF4-FFF2-40B4-BE49-F238E27FC236}">
                <a16:creationId xmlns:a16="http://schemas.microsoft.com/office/drawing/2014/main" id="{F8C5CF0E-750B-EDE1-55CB-01AA1DDC8AB8}"/>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sp>
        <p:nvSpPr>
          <p:cNvPr id="9" name="Title 18">
            <a:extLst>
              <a:ext uri="{FF2B5EF4-FFF2-40B4-BE49-F238E27FC236}">
                <a16:creationId xmlns:a16="http://schemas.microsoft.com/office/drawing/2014/main" id="{4A058E68-AA38-D190-ABA9-3109E41625EB}"/>
              </a:ext>
            </a:extLst>
          </p:cNvPr>
          <p:cNvSpPr>
            <a:spLocks noGrp="1"/>
          </p:cNvSpPr>
          <p:nvPr>
            <p:ph type="title"/>
          </p:nvPr>
        </p:nvSpPr>
        <p:spPr>
          <a:xfrm>
            <a:off x="609600" y="365126"/>
            <a:ext cx="10744200" cy="723446"/>
          </a:xfrm>
          <a:prstGeom prst="rect">
            <a:avLst/>
          </a:prstGeom>
        </p:spPr>
        <p:txBody>
          <a:bodyPr>
            <a:normAutofit/>
          </a:bodyPr>
          <a:lstStyle>
            <a:lvl1pPr>
              <a:defRPr>
                <a:solidFill>
                  <a:schemeClr val="bg2"/>
                </a:solidFill>
              </a:defRPr>
            </a:lvl1pPr>
          </a:lstStyle>
          <a:p>
            <a:endParaRPr lang="en-GB"/>
          </a:p>
        </p:txBody>
      </p:sp>
    </p:spTree>
    <p:extLst>
      <p:ext uri="{BB962C8B-B14F-4D97-AF65-F5344CB8AC3E}">
        <p14:creationId xmlns:p14="http://schemas.microsoft.com/office/powerpoint/2010/main" val="1208449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Modelling cycle">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78B341F-9BE3-8056-33EC-EF63AB63DE6E}"/>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4" name="Slide Number Placeholder 2">
            <a:extLst>
              <a:ext uri="{FF2B5EF4-FFF2-40B4-BE49-F238E27FC236}">
                <a16:creationId xmlns:a16="http://schemas.microsoft.com/office/drawing/2014/main" id="{B2D55515-7610-E9C5-78D3-94A3FCFF68A4}"/>
              </a:ext>
            </a:extLst>
          </p:cNvPr>
          <p:cNvSpPr txBox="1">
            <a:spLocks/>
          </p:cNvSpPr>
          <p:nvPr/>
        </p:nvSpPr>
        <p:spPr>
          <a:xfrm>
            <a:off x="11353800" y="6347641"/>
            <a:ext cx="455023" cy="365125"/>
          </a:xfrm>
          <a:prstGeom prst="rect">
            <a:avLst/>
          </a:prstGeom>
        </p:spPr>
        <p:txBody>
          <a:bodyPr vert="horz" lIns="0" tIns="0" rIns="0" bIns="0" rtlCol="0" anchor="ctr"/>
          <a:lstStyle>
            <a:defPPr>
              <a:defRPr lang="en-US"/>
            </a:defPPr>
            <a:lvl1pPr marL="0" algn="r" defTabSz="914400" rtl="0" eaLnBrk="1" latinLnBrk="0" hangingPunct="1">
              <a:defRPr sz="10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35BC334B-5606-F640-9B65-DA4F71454EC0}" type="slidenum">
              <a:rPr lang="en-US" smtClean="0">
                <a:solidFill>
                  <a:srgbClr val="231F1F"/>
                </a:solidFill>
              </a:rPr>
              <a:pPr>
                <a:defRPr/>
              </a:pPr>
              <a:t>‹#›</a:t>
            </a:fld>
            <a:endParaRPr lang="en-US">
              <a:solidFill>
                <a:srgbClr val="231F1F"/>
              </a:solidFill>
            </a:endParaRPr>
          </a:p>
        </p:txBody>
      </p:sp>
      <p:sp>
        <p:nvSpPr>
          <p:cNvPr id="5" name="TextBox 4">
            <a:extLst>
              <a:ext uri="{FF2B5EF4-FFF2-40B4-BE49-F238E27FC236}">
                <a16:creationId xmlns:a16="http://schemas.microsoft.com/office/drawing/2014/main" id="{DFE1C4AE-3B78-3A73-8EBA-3DD13918EFCB}"/>
              </a:ext>
            </a:extLst>
          </p:cNvPr>
          <p:cNvSpPr txBox="1"/>
          <p:nvPr/>
        </p:nvSpPr>
        <p:spPr>
          <a:xfrm>
            <a:off x="522423" y="352063"/>
            <a:ext cx="7710765"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2DAC62"/>
                </a:solidFill>
                <a:effectLst/>
                <a:uLnTx/>
                <a:uFillTx/>
                <a:latin typeface="Georgia" panose="02040502050405020303" pitchFamily="18" charset="0"/>
                <a:ea typeface="+mn-ea"/>
                <a:cs typeface="+mn-cs"/>
              </a:rPr>
              <a:t>Modelling with mathematics</a:t>
            </a:r>
            <a:endParaRPr kumimoji="0" lang="en-GB" sz="4000" b="0" i="0" u="none" strike="noStrike" kern="1200" cap="none" spc="0" normalizeH="0" baseline="0" noProof="0">
              <a:ln>
                <a:noFill/>
              </a:ln>
              <a:solidFill>
                <a:srgbClr val="2DAC62"/>
              </a:solidFill>
              <a:effectLst/>
              <a:uLnTx/>
              <a:uFillTx/>
              <a:latin typeface="Arial"/>
              <a:ea typeface="+mn-ea"/>
              <a:cs typeface="+mn-cs"/>
            </a:endParaRPr>
          </a:p>
        </p:txBody>
      </p:sp>
      <p:cxnSp>
        <p:nvCxnSpPr>
          <p:cNvPr id="6" name="Straight Arrow Connector 5">
            <a:extLst>
              <a:ext uri="{FF2B5EF4-FFF2-40B4-BE49-F238E27FC236}">
                <a16:creationId xmlns:a16="http://schemas.microsoft.com/office/drawing/2014/main" id="{47957774-C754-C065-20BC-E004519686A9}"/>
              </a:ext>
            </a:extLst>
          </p:cNvPr>
          <p:cNvCxnSpPr>
            <a:cxnSpLocks/>
          </p:cNvCxnSpPr>
          <p:nvPr/>
        </p:nvCxnSpPr>
        <p:spPr>
          <a:xfrm flipH="1">
            <a:off x="3063799" y="5096046"/>
            <a:ext cx="5957295" cy="0"/>
          </a:xfrm>
          <a:prstGeom prst="straightConnector1">
            <a:avLst/>
          </a:prstGeom>
          <a:ln w="381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0848C6A5-259B-74CC-42EA-25046A4DBC91}"/>
              </a:ext>
            </a:extLst>
          </p:cNvPr>
          <p:cNvCxnSpPr>
            <a:cxnSpLocks/>
          </p:cNvCxnSpPr>
          <p:nvPr/>
        </p:nvCxnSpPr>
        <p:spPr>
          <a:xfrm flipV="1">
            <a:off x="2342929" y="2116910"/>
            <a:ext cx="2777256" cy="2243896"/>
          </a:xfrm>
          <a:prstGeom prst="straightConnector1">
            <a:avLst/>
          </a:prstGeom>
          <a:ln w="381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FA58C195-10F5-BCAD-1458-5B1EC3448FDF}"/>
              </a:ext>
            </a:extLst>
          </p:cNvPr>
          <p:cNvSpPr txBox="1"/>
          <p:nvPr/>
        </p:nvSpPr>
        <p:spPr>
          <a:xfrm>
            <a:off x="4987897" y="4772880"/>
            <a:ext cx="2216205" cy="646331"/>
          </a:xfrm>
          <a:prstGeom prst="rect">
            <a:avLst/>
          </a:prstGeom>
          <a:solidFill>
            <a:schemeClr val="accent3">
              <a:lumMod val="20000"/>
              <a:lumOff val="8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231F1F"/>
                </a:solidFill>
                <a:effectLst/>
                <a:uLnTx/>
                <a:uFillTx/>
                <a:latin typeface="Arial"/>
                <a:ea typeface="+mn-ea"/>
                <a:cs typeface="+mn-cs"/>
              </a:rPr>
              <a:t>grapple with the mathematics</a:t>
            </a:r>
          </a:p>
        </p:txBody>
      </p:sp>
      <p:sp>
        <p:nvSpPr>
          <p:cNvPr id="9" name="TextBox 8">
            <a:extLst>
              <a:ext uri="{FF2B5EF4-FFF2-40B4-BE49-F238E27FC236}">
                <a16:creationId xmlns:a16="http://schemas.microsoft.com/office/drawing/2014/main" id="{EEB3C8C7-09C6-979C-B792-048DA8B202B1}"/>
              </a:ext>
            </a:extLst>
          </p:cNvPr>
          <p:cNvSpPr txBox="1"/>
          <p:nvPr/>
        </p:nvSpPr>
        <p:spPr>
          <a:xfrm>
            <a:off x="2714324" y="2777193"/>
            <a:ext cx="2011680" cy="923330"/>
          </a:xfrm>
          <a:prstGeom prst="rect">
            <a:avLst/>
          </a:prstGeom>
          <a:solidFill>
            <a:schemeClr val="accent3">
              <a:lumMod val="20000"/>
              <a:lumOff val="8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231F1F"/>
                </a:solidFill>
                <a:effectLst/>
                <a:uLnTx/>
                <a:uFillTx/>
                <a:latin typeface="Arial"/>
                <a:ea typeface="+mn-ea"/>
                <a:cs typeface="+mn-cs"/>
              </a:rPr>
              <a:t>check if the abstract solution is reasonable</a:t>
            </a:r>
          </a:p>
        </p:txBody>
      </p:sp>
      <p:grpSp>
        <p:nvGrpSpPr>
          <p:cNvPr id="10" name="Group 9">
            <a:extLst>
              <a:ext uri="{FF2B5EF4-FFF2-40B4-BE49-F238E27FC236}">
                <a16:creationId xmlns:a16="http://schemas.microsoft.com/office/drawing/2014/main" id="{441F27B4-9F37-730A-147F-00B649C7F7A7}"/>
              </a:ext>
            </a:extLst>
          </p:cNvPr>
          <p:cNvGrpSpPr/>
          <p:nvPr/>
        </p:nvGrpSpPr>
        <p:grpSpPr>
          <a:xfrm>
            <a:off x="1059141" y="4439975"/>
            <a:ext cx="1951630" cy="1312142"/>
            <a:chOff x="1381737" y="4119400"/>
            <a:chExt cx="1951630" cy="1312142"/>
          </a:xfrm>
        </p:grpSpPr>
        <p:sp>
          <p:nvSpPr>
            <p:cNvPr id="11" name="Rectangle 10">
              <a:extLst>
                <a:ext uri="{FF2B5EF4-FFF2-40B4-BE49-F238E27FC236}">
                  <a16:creationId xmlns:a16="http://schemas.microsoft.com/office/drawing/2014/main" id="{C235E90F-A258-AE0D-6228-284335375296}"/>
                </a:ext>
              </a:extLst>
            </p:cNvPr>
            <p:cNvSpPr/>
            <p:nvPr/>
          </p:nvSpPr>
          <p:spPr>
            <a:xfrm>
              <a:off x="1381737" y="4929903"/>
              <a:ext cx="1951630" cy="50163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2DAC62"/>
                  </a:solidFill>
                  <a:effectLst/>
                  <a:uLnTx/>
                  <a:uFillTx/>
                  <a:latin typeface="Arial"/>
                  <a:ea typeface="+mn-ea"/>
                  <a:cs typeface="+mn-cs"/>
                </a:rPr>
                <a:t>An abstract solution</a:t>
              </a:r>
            </a:p>
          </p:txBody>
        </p:sp>
        <p:pic>
          <p:nvPicPr>
            <p:cNvPr id="12" name="Graphic 11" descr="Research with solid fill">
              <a:extLst>
                <a:ext uri="{FF2B5EF4-FFF2-40B4-BE49-F238E27FC236}">
                  <a16:creationId xmlns:a16="http://schemas.microsoft.com/office/drawing/2014/main" id="{EE491E88-8A7D-82EC-FCAD-1A610C75459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900352" y="4119400"/>
              <a:ext cx="914400" cy="914400"/>
            </a:xfrm>
            <a:prstGeom prst="rect">
              <a:avLst/>
            </a:prstGeom>
          </p:spPr>
        </p:pic>
      </p:grpSp>
      <p:grpSp>
        <p:nvGrpSpPr>
          <p:cNvPr id="13" name="Group 12">
            <a:extLst>
              <a:ext uri="{FF2B5EF4-FFF2-40B4-BE49-F238E27FC236}">
                <a16:creationId xmlns:a16="http://schemas.microsoft.com/office/drawing/2014/main" id="{429D597D-F60B-E60A-9E9E-4EBCE21133E0}"/>
              </a:ext>
            </a:extLst>
          </p:cNvPr>
          <p:cNvGrpSpPr/>
          <p:nvPr/>
        </p:nvGrpSpPr>
        <p:grpSpPr>
          <a:xfrm>
            <a:off x="5120185" y="1497916"/>
            <a:ext cx="1951630" cy="1251799"/>
            <a:chOff x="3912359" y="1265673"/>
            <a:chExt cx="1951630" cy="1251799"/>
          </a:xfrm>
        </p:grpSpPr>
        <p:sp>
          <p:nvSpPr>
            <p:cNvPr id="14" name="Rectangle 13">
              <a:extLst>
                <a:ext uri="{FF2B5EF4-FFF2-40B4-BE49-F238E27FC236}">
                  <a16:creationId xmlns:a16="http://schemas.microsoft.com/office/drawing/2014/main" id="{C0956F0F-4E40-FAEC-8EF8-3FB5EDAA020D}"/>
                </a:ext>
              </a:extLst>
            </p:cNvPr>
            <p:cNvSpPr/>
            <p:nvPr/>
          </p:nvSpPr>
          <p:spPr>
            <a:xfrm>
              <a:off x="3912359" y="2015833"/>
              <a:ext cx="1951630" cy="50163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2DAC62"/>
                  </a:solidFill>
                  <a:effectLst/>
                  <a:uLnTx/>
                  <a:uFillTx/>
                  <a:latin typeface="Arial"/>
                  <a:ea typeface="+mn-ea"/>
                  <a:cs typeface="+mn-cs"/>
                </a:rPr>
                <a:t>A real problem</a:t>
              </a:r>
            </a:p>
          </p:txBody>
        </p:sp>
        <p:pic>
          <p:nvPicPr>
            <p:cNvPr id="15" name="Graphic 14" descr="Questions with solid fill">
              <a:extLst>
                <a:ext uri="{FF2B5EF4-FFF2-40B4-BE49-F238E27FC236}">
                  <a16:creationId xmlns:a16="http://schemas.microsoft.com/office/drawing/2014/main" id="{25FE10DA-9E31-AD20-DD21-B40D95C6506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77421" y="1265673"/>
              <a:ext cx="914400" cy="914400"/>
            </a:xfrm>
            <a:prstGeom prst="rect">
              <a:avLst/>
            </a:prstGeom>
          </p:spPr>
        </p:pic>
      </p:grpSp>
      <p:grpSp>
        <p:nvGrpSpPr>
          <p:cNvPr id="16" name="Group 15">
            <a:extLst>
              <a:ext uri="{FF2B5EF4-FFF2-40B4-BE49-F238E27FC236}">
                <a16:creationId xmlns:a16="http://schemas.microsoft.com/office/drawing/2014/main" id="{5D706FEC-243B-69EF-53D2-E0A892EFC2EE}"/>
              </a:ext>
            </a:extLst>
          </p:cNvPr>
          <p:cNvGrpSpPr/>
          <p:nvPr/>
        </p:nvGrpSpPr>
        <p:grpSpPr>
          <a:xfrm>
            <a:off x="9181229" y="4408499"/>
            <a:ext cx="1951630" cy="1375095"/>
            <a:chOff x="9181229" y="4215939"/>
            <a:chExt cx="1951630" cy="1375095"/>
          </a:xfrm>
        </p:grpSpPr>
        <p:sp>
          <p:nvSpPr>
            <p:cNvPr id="17" name="Rectangle 16">
              <a:extLst>
                <a:ext uri="{FF2B5EF4-FFF2-40B4-BE49-F238E27FC236}">
                  <a16:creationId xmlns:a16="http://schemas.microsoft.com/office/drawing/2014/main" id="{A0C2E82C-232E-FE34-618C-FA1B1A68045F}"/>
                </a:ext>
              </a:extLst>
            </p:cNvPr>
            <p:cNvSpPr/>
            <p:nvPr/>
          </p:nvSpPr>
          <p:spPr>
            <a:xfrm>
              <a:off x="9181229" y="5089395"/>
              <a:ext cx="1951630" cy="50163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2DAC62"/>
                  </a:solidFill>
                  <a:effectLst/>
                  <a:uLnTx/>
                  <a:uFillTx/>
                  <a:latin typeface="Arial"/>
                  <a:ea typeface="+mn-ea"/>
                  <a:cs typeface="+mn-cs"/>
                </a:rPr>
                <a:t>An abstract model</a:t>
              </a:r>
            </a:p>
          </p:txBody>
        </p:sp>
        <p:pic>
          <p:nvPicPr>
            <p:cNvPr id="18" name="Graphic 17" descr="Circular flowchart with solid fill">
              <a:extLst>
                <a:ext uri="{FF2B5EF4-FFF2-40B4-BE49-F238E27FC236}">
                  <a16:creationId xmlns:a16="http://schemas.microsoft.com/office/drawing/2014/main" id="{D8E5F5E7-64C2-C0F2-78A1-E60876D0CB7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699844" y="4215939"/>
              <a:ext cx="914400" cy="914400"/>
            </a:xfrm>
            <a:prstGeom prst="rect">
              <a:avLst/>
            </a:prstGeom>
          </p:spPr>
        </p:pic>
      </p:grpSp>
      <p:cxnSp>
        <p:nvCxnSpPr>
          <p:cNvPr id="19" name="Straight Arrow Connector 18">
            <a:extLst>
              <a:ext uri="{FF2B5EF4-FFF2-40B4-BE49-F238E27FC236}">
                <a16:creationId xmlns:a16="http://schemas.microsoft.com/office/drawing/2014/main" id="{F72E79EC-4949-3B15-B039-C0498665E21B}"/>
              </a:ext>
            </a:extLst>
          </p:cNvPr>
          <p:cNvCxnSpPr>
            <a:cxnSpLocks/>
          </p:cNvCxnSpPr>
          <p:nvPr/>
        </p:nvCxnSpPr>
        <p:spPr>
          <a:xfrm flipH="1" flipV="1">
            <a:off x="6942795" y="2116910"/>
            <a:ext cx="2777256" cy="2243896"/>
          </a:xfrm>
          <a:prstGeom prst="straightConnector1">
            <a:avLst/>
          </a:prstGeom>
          <a:ln w="38100">
            <a:solidFill>
              <a:schemeClr val="accent3"/>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F0682A0A-02F7-F0BE-3875-8B901D92AB66}"/>
              </a:ext>
            </a:extLst>
          </p:cNvPr>
          <p:cNvSpPr txBox="1"/>
          <p:nvPr/>
        </p:nvSpPr>
        <p:spPr>
          <a:xfrm>
            <a:off x="7263810" y="2741151"/>
            <a:ext cx="1757284" cy="923330"/>
          </a:xfrm>
          <a:prstGeom prst="rect">
            <a:avLst/>
          </a:prstGeom>
          <a:solidFill>
            <a:schemeClr val="accent3">
              <a:lumMod val="20000"/>
              <a:lumOff val="8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231F1F"/>
                </a:solidFill>
                <a:effectLst/>
                <a:uLnTx/>
                <a:uFillTx/>
                <a:latin typeface="Arial"/>
                <a:ea typeface="+mn-ea"/>
                <a:cs typeface="+mn-cs"/>
              </a:rPr>
              <a:t>represent the problem using mathematics</a:t>
            </a:r>
          </a:p>
        </p:txBody>
      </p:sp>
      <p:sp>
        <p:nvSpPr>
          <p:cNvPr id="21" name="Speech Bubble: Rectangle with Corners Rounded 20">
            <a:extLst>
              <a:ext uri="{FF2B5EF4-FFF2-40B4-BE49-F238E27FC236}">
                <a16:creationId xmlns:a16="http://schemas.microsoft.com/office/drawing/2014/main" id="{AAF63458-A87F-25DC-EAA9-E96565F55429}"/>
              </a:ext>
            </a:extLst>
          </p:cNvPr>
          <p:cNvSpPr/>
          <p:nvPr/>
        </p:nvSpPr>
        <p:spPr>
          <a:xfrm>
            <a:off x="6832199" y="1169765"/>
            <a:ext cx="1840164" cy="501639"/>
          </a:xfrm>
          <a:prstGeom prst="wedgeRoundRectCallout">
            <a:avLst>
              <a:gd name="adj1" fmla="val -62355"/>
              <a:gd name="adj2" fmla="val 50414"/>
              <a:gd name="adj3" fmla="val 16667"/>
            </a:avLst>
          </a:prstGeom>
          <a:solidFill>
            <a:schemeClr val="bg1"/>
          </a:solidFill>
          <a:ln w="381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231F1F"/>
              </a:solidFill>
              <a:effectLst/>
              <a:uLnTx/>
              <a:uFillTx/>
              <a:latin typeface="Arial"/>
              <a:ea typeface="+mn-ea"/>
              <a:cs typeface="+mn-cs"/>
            </a:endParaRPr>
          </a:p>
        </p:txBody>
      </p:sp>
    </p:spTree>
    <p:extLst>
      <p:ext uri="{BB962C8B-B14F-4D97-AF65-F5344CB8AC3E}">
        <p14:creationId xmlns:p14="http://schemas.microsoft.com/office/powerpoint/2010/main" val="1567266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par>
                                <p:cTn id="11" presetID="10"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par>
                                <p:cTn id="22" presetID="10" presetClass="entr" presetSubtype="0"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500"/>
                                        <p:tgtEl>
                                          <p:spTgt spid="7"/>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20" grpId="0" animBg="1"/>
      <p:bldP spid="21" grpId="0" animBg="1"/>
    </p:bld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Today, how have you been...">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3AF184A3-1886-D761-6EEC-9C9B2820AFB2}"/>
              </a:ext>
            </a:extLst>
          </p:cNvPr>
          <p:cNvSpPr>
            <a:spLocks noGrp="1" noRot="1" noMove="1" noResize="1" noEditPoints="1" noAdjustHandles="1" noChangeArrowheads="1" noChangeShapeType="1"/>
          </p:cNvSpPr>
          <p:nvPr>
            <p:ph type="sldNum" sz="quarter" idx="12"/>
          </p:nvPr>
        </p:nvSpPr>
        <p:spPr>
          <a:xfrm>
            <a:off x="11353800" y="6347641"/>
            <a:ext cx="455023" cy="365125"/>
          </a:xfrm>
        </p:spPr>
        <p:txBody>
          <a:bodyPr/>
          <a:lstStyle>
            <a:lvl1pPr>
              <a:defRPr b="1" i="0"/>
            </a:lvl1pPr>
          </a:lstStyle>
          <a:p>
            <a:fld id="{35BC334B-5606-F640-9B65-DA4F71454EC0}" type="slidenum">
              <a:rPr lang="en-US" smtClean="0"/>
              <a:pPr/>
              <a:t>‹#›</a:t>
            </a:fld>
            <a:endParaRPr lang="en-US"/>
          </a:p>
        </p:txBody>
      </p:sp>
      <p:sp>
        <p:nvSpPr>
          <p:cNvPr id="2" name="Footer Placeholder 4">
            <a:extLst>
              <a:ext uri="{FF2B5EF4-FFF2-40B4-BE49-F238E27FC236}">
                <a16:creationId xmlns:a16="http://schemas.microsoft.com/office/drawing/2014/main" id="{B8248172-F0F4-E078-22B7-81DA591E7403}"/>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pic>
        <p:nvPicPr>
          <p:cNvPr id="11" name="Image" descr="Image">
            <a:extLst>
              <a:ext uri="{FF2B5EF4-FFF2-40B4-BE49-F238E27FC236}">
                <a16:creationId xmlns:a16="http://schemas.microsoft.com/office/drawing/2014/main" id="{A6ACF711-DD6D-44E6-2248-088038FE96D7}"/>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b="-2"/>
          <a:stretch/>
        </p:blipFill>
        <p:spPr>
          <a:xfrm>
            <a:off x="8955031" y="0"/>
            <a:ext cx="3236969" cy="2518101"/>
          </a:xfrm>
          <a:prstGeom prst="rect">
            <a:avLst/>
          </a:prstGeom>
          <a:ln w="12700">
            <a:miter lim="400000"/>
          </a:ln>
        </p:spPr>
      </p:pic>
      <p:sp>
        <p:nvSpPr>
          <p:cNvPr id="4" name="Content Placeholder 2">
            <a:extLst>
              <a:ext uri="{FF2B5EF4-FFF2-40B4-BE49-F238E27FC236}">
                <a16:creationId xmlns:a16="http://schemas.microsoft.com/office/drawing/2014/main" id="{25B7685C-4DAC-9634-E2BC-9EE518421EE8}"/>
              </a:ext>
            </a:extLst>
          </p:cNvPr>
          <p:cNvSpPr txBox="1">
            <a:spLocks/>
          </p:cNvSpPr>
          <p:nvPr/>
        </p:nvSpPr>
        <p:spPr>
          <a:xfrm>
            <a:off x="2165644" y="1592177"/>
            <a:ext cx="3435926" cy="1245236"/>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b="1">
                <a:solidFill>
                  <a:schemeClr val="tx2"/>
                </a:solidFill>
                <a:latin typeface="+mn-lt"/>
              </a:rPr>
              <a:t>Adventurous</a:t>
            </a:r>
          </a:p>
        </p:txBody>
      </p:sp>
      <p:sp>
        <p:nvSpPr>
          <p:cNvPr id="18" name="TextBox 17">
            <a:extLst>
              <a:ext uri="{FF2B5EF4-FFF2-40B4-BE49-F238E27FC236}">
                <a16:creationId xmlns:a16="http://schemas.microsoft.com/office/drawing/2014/main" id="{B4F19300-A4D9-E12E-D7A7-871CEE6748AF}"/>
              </a:ext>
            </a:extLst>
          </p:cNvPr>
          <p:cNvSpPr txBox="1"/>
          <p:nvPr/>
        </p:nvSpPr>
        <p:spPr>
          <a:xfrm>
            <a:off x="2132029" y="2993804"/>
            <a:ext cx="7120890" cy="523220"/>
          </a:xfrm>
          <a:prstGeom prst="rect">
            <a:avLst/>
          </a:prstGeom>
          <a:noFill/>
        </p:spPr>
        <p:txBody>
          <a:bodyPr wrap="square">
            <a:spAutoFit/>
          </a:bodyPr>
          <a:lstStyle/>
          <a:p>
            <a:pPr marL="0" indent="0">
              <a:buNone/>
            </a:pPr>
            <a:r>
              <a:rPr lang="en-GB" sz="2800" b="1">
                <a:solidFill>
                  <a:schemeClr val="tx2"/>
                </a:solidFill>
                <a:latin typeface="+mn-lt"/>
              </a:rPr>
              <a:t>Articulate</a:t>
            </a:r>
          </a:p>
        </p:txBody>
      </p:sp>
      <p:sp>
        <p:nvSpPr>
          <p:cNvPr id="21" name="TextBox 20">
            <a:extLst>
              <a:ext uri="{FF2B5EF4-FFF2-40B4-BE49-F238E27FC236}">
                <a16:creationId xmlns:a16="http://schemas.microsoft.com/office/drawing/2014/main" id="{A7A78D5C-B9B8-C8C5-299B-175825641867}"/>
              </a:ext>
            </a:extLst>
          </p:cNvPr>
          <p:cNvSpPr txBox="1"/>
          <p:nvPr/>
        </p:nvSpPr>
        <p:spPr>
          <a:xfrm>
            <a:off x="2124409" y="4422760"/>
            <a:ext cx="7120890" cy="523220"/>
          </a:xfrm>
          <a:prstGeom prst="rect">
            <a:avLst/>
          </a:prstGeom>
          <a:noFill/>
        </p:spPr>
        <p:txBody>
          <a:bodyPr wrap="square">
            <a:spAutoFit/>
          </a:bodyPr>
          <a:lstStyle/>
          <a:p>
            <a:pPr marL="0" indent="0">
              <a:buNone/>
            </a:pPr>
            <a:r>
              <a:rPr lang="en-GB" sz="2800" b="1">
                <a:solidFill>
                  <a:schemeClr val="tx2"/>
                </a:solidFill>
                <a:latin typeface="+mn-lt"/>
              </a:rPr>
              <a:t>Accepting</a:t>
            </a:r>
          </a:p>
        </p:txBody>
      </p:sp>
      <p:pic>
        <p:nvPicPr>
          <p:cNvPr id="24" name="Graphic 23">
            <a:extLst>
              <a:ext uri="{FF2B5EF4-FFF2-40B4-BE49-F238E27FC236}">
                <a16:creationId xmlns:a16="http://schemas.microsoft.com/office/drawing/2014/main" id="{C917823D-7E3C-B9BD-BF6D-7EAADA2C8B16}"/>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3136" y="2992523"/>
            <a:ext cx="1152084" cy="1152084"/>
          </a:xfrm>
          <a:prstGeom prst="rect">
            <a:avLst/>
          </a:prstGeom>
        </p:spPr>
      </p:pic>
      <p:pic>
        <p:nvPicPr>
          <p:cNvPr id="25" name="Graphic 24">
            <a:extLst>
              <a:ext uri="{FF2B5EF4-FFF2-40B4-BE49-F238E27FC236}">
                <a16:creationId xmlns:a16="http://schemas.microsoft.com/office/drawing/2014/main" id="{FD517003-C1AE-0AF5-3EDA-956F39B080F0}"/>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23072" y="1537738"/>
            <a:ext cx="1192212" cy="1192212"/>
          </a:xfrm>
          <a:prstGeom prst="rect">
            <a:avLst/>
          </a:prstGeom>
        </p:spPr>
      </p:pic>
      <p:pic>
        <p:nvPicPr>
          <p:cNvPr id="26" name="Graphic 25">
            <a:extLst>
              <a:ext uri="{FF2B5EF4-FFF2-40B4-BE49-F238E27FC236}">
                <a16:creationId xmlns:a16="http://schemas.microsoft.com/office/drawing/2014/main" id="{51A917A8-1069-83C4-B1BC-B2975E35709E}"/>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80378" y="4407179"/>
            <a:ext cx="1077601" cy="1077601"/>
          </a:xfrm>
          <a:prstGeom prst="rect">
            <a:avLst/>
          </a:prstGeom>
        </p:spPr>
      </p:pic>
    </p:spTree>
    <p:extLst>
      <p:ext uri="{BB962C8B-B14F-4D97-AF65-F5344CB8AC3E}">
        <p14:creationId xmlns:p14="http://schemas.microsoft.com/office/powerpoint/2010/main" val="1321899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8" grpId="0"/>
      <p:bldP spid="21" grpId="0"/>
    </p:bld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1_Today, how have you been...">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3AF184A3-1886-D761-6EEC-9C9B2820AFB2}"/>
              </a:ext>
            </a:extLst>
          </p:cNvPr>
          <p:cNvSpPr>
            <a:spLocks noGrp="1" noRot="1" noMove="1" noResize="1" noEditPoints="1" noAdjustHandles="1" noChangeArrowheads="1" noChangeShapeType="1"/>
          </p:cNvSpPr>
          <p:nvPr>
            <p:ph type="sldNum" sz="quarter" idx="12"/>
          </p:nvPr>
        </p:nvSpPr>
        <p:spPr>
          <a:xfrm>
            <a:off x="11353800" y="6347641"/>
            <a:ext cx="455023" cy="365125"/>
          </a:xfrm>
        </p:spPr>
        <p:txBody>
          <a:bodyPr/>
          <a:lstStyle>
            <a:lvl1pPr>
              <a:defRPr b="1" i="0"/>
            </a:lvl1pPr>
          </a:lstStyle>
          <a:p>
            <a:fld id="{35BC334B-5606-F640-9B65-DA4F71454EC0}" type="slidenum">
              <a:rPr lang="en-US" smtClean="0"/>
              <a:pPr/>
              <a:t>‹#›</a:t>
            </a:fld>
            <a:endParaRPr lang="en-US"/>
          </a:p>
        </p:txBody>
      </p:sp>
      <p:sp>
        <p:nvSpPr>
          <p:cNvPr id="17" name="TextBox 16">
            <a:extLst>
              <a:ext uri="{FF2B5EF4-FFF2-40B4-BE49-F238E27FC236}">
                <a16:creationId xmlns:a16="http://schemas.microsoft.com/office/drawing/2014/main" id="{C6B255D1-64EB-813A-E948-CE1ABF8F9FC6}"/>
              </a:ext>
            </a:extLst>
          </p:cNvPr>
          <p:cNvSpPr txBox="1"/>
          <p:nvPr/>
        </p:nvSpPr>
        <p:spPr>
          <a:xfrm>
            <a:off x="1918668" y="4919400"/>
            <a:ext cx="8861818" cy="830997"/>
          </a:xfrm>
          <a:prstGeom prst="rect">
            <a:avLst/>
          </a:prstGeom>
          <a:noFill/>
        </p:spPr>
        <p:txBody>
          <a:bodyPr wrap="square">
            <a:spAutoFit/>
          </a:bodyPr>
          <a:lstStyle/>
          <a:p>
            <a:pPr marL="742950" lvl="1" indent="-285750">
              <a:buFont typeface="Arial" panose="020B0604020202020204" pitchFamily="34" charset="0"/>
              <a:buChar char="•"/>
            </a:pPr>
            <a:r>
              <a:rPr lang="en-GB" sz="2400" b="0">
                <a:solidFill>
                  <a:schemeClr val="tx1"/>
                </a:solidFill>
                <a:latin typeface="+mn-lt"/>
              </a:rPr>
              <a:t>listen to and</a:t>
            </a:r>
            <a:r>
              <a:rPr lang="en-GB" sz="2400" b="0" baseline="0">
                <a:solidFill>
                  <a:schemeClr val="tx1"/>
                </a:solidFill>
                <a:latin typeface="+mn-lt"/>
              </a:rPr>
              <a:t> </a:t>
            </a:r>
            <a:r>
              <a:rPr lang="en-GB" sz="2400" b="0">
                <a:solidFill>
                  <a:schemeClr val="tx1"/>
                </a:solidFill>
                <a:latin typeface="+mn-lt"/>
              </a:rPr>
              <a:t>learn from everyone</a:t>
            </a:r>
          </a:p>
          <a:p>
            <a:pPr marL="742950" lvl="1" indent="-285750">
              <a:buFont typeface="Arial" panose="020B0604020202020204" pitchFamily="34" charset="0"/>
              <a:buChar char="•"/>
            </a:pPr>
            <a:r>
              <a:rPr lang="en-GB" sz="2400" b="0">
                <a:solidFill>
                  <a:schemeClr val="tx1"/>
                </a:solidFill>
                <a:latin typeface="+mn-lt"/>
              </a:rPr>
              <a:t>learn from their own and their peers’ mistakes</a:t>
            </a:r>
          </a:p>
        </p:txBody>
      </p:sp>
      <p:sp>
        <p:nvSpPr>
          <p:cNvPr id="12" name="TextBox 11">
            <a:extLst>
              <a:ext uri="{FF2B5EF4-FFF2-40B4-BE49-F238E27FC236}">
                <a16:creationId xmlns:a16="http://schemas.microsoft.com/office/drawing/2014/main" id="{E28F277B-4D0D-E8CE-5B86-DE86F372C183}"/>
              </a:ext>
            </a:extLst>
          </p:cNvPr>
          <p:cNvSpPr txBox="1"/>
          <p:nvPr/>
        </p:nvSpPr>
        <p:spPr>
          <a:xfrm>
            <a:off x="522423" y="352063"/>
            <a:ext cx="7579319" cy="707886"/>
          </a:xfrm>
          <a:prstGeom prst="rect">
            <a:avLst/>
          </a:prstGeom>
          <a:noFill/>
        </p:spPr>
        <p:txBody>
          <a:bodyPr wrap="none" rtlCol="0">
            <a:spAutoFit/>
          </a:bodyPr>
          <a:lstStyle/>
          <a:p>
            <a:r>
              <a:rPr kumimoji="0" lang="en-US" sz="4000" b="1" i="0" u="none" strike="noStrike" kern="1200" cap="none" spc="0" normalizeH="0" baseline="0" noProof="0">
                <a:ln>
                  <a:noFill/>
                </a:ln>
                <a:solidFill>
                  <a:srgbClr val="AA18FE"/>
                </a:solidFill>
                <a:effectLst/>
                <a:uLnTx/>
                <a:uFillTx/>
                <a:latin typeface="Georgia" panose="02040502050405020303" pitchFamily="18" charset="0"/>
                <a:ea typeface="+mj-ea"/>
                <a:cs typeface="+mj-cs"/>
              </a:rPr>
              <a:t>Today, how have you been…</a:t>
            </a:r>
            <a:endParaRPr lang="en-GB"/>
          </a:p>
        </p:txBody>
      </p:sp>
      <p:sp>
        <p:nvSpPr>
          <p:cNvPr id="2" name="Footer Placeholder 4">
            <a:extLst>
              <a:ext uri="{FF2B5EF4-FFF2-40B4-BE49-F238E27FC236}">
                <a16:creationId xmlns:a16="http://schemas.microsoft.com/office/drawing/2014/main" id="{B8248172-F0F4-E078-22B7-81DA591E7403}"/>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pic>
        <p:nvPicPr>
          <p:cNvPr id="11" name="Image" descr="Image">
            <a:extLst>
              <a:ext uri="{FF2B5EF4-FFF2-40B4-BE49-F238E27FC236}">
                <a16:creationId xmlns:a16="http://schemas.microsoft.com/office/drawing/2014/main" id="{A6ACF711-DD6D-44E6-2248-088038FE96D7}"/>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b="-2"/>
          <a:stretch/>
        </p:blipFill>
        <p:spPr>
          <a:xfrm>
            <a:off x="8955031" y="0"/>
            <a:ext cx="3236969" cy="2518101"/>
          </a:xfrm>
          <a:prstGeom prst="rect">
            <a:avLst/>
          </a:prstGeom>
          <a:ln w="12700">
            <a:miter lim="400000"/>
          </a:ln>
        </p:spPr>
      </p:pic>
      <p:sp>
        <p:nvSpPr>
          <p:cNvPr id="4" name="Content Placeholder 2">
            <a:extLst>
              <a:ext uri="{FF2B5EF4-FFF2-40B4-BE49-F238E27FC236}">
                <a16:creationId xmlns:a16="http://schemas.microsoft.com/office/drawing/2014/main" id="{25B7685C-4DAC-9634-E2BC-9EE518421EE8}"/>
              </a:ext>
            </a:extLst>
          </p:cNvPr>
          <p:cNvSpPr txBox="1">
            <a:spLocks/>
          </p:cNvSpPr>
          <p:nvPr/>
        </p:nvSpPr>
        <p:spPr>
          <a:xfrm>
            <a:off x="2165644" y="1592177"/>
            <a:ext cx="3435926" cy="1245236"/>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b="1">
                <a:solidFill>
                  <a:schemeClr val="tx2"/>
                </a:solidFill>
                <a:latin typeface="+mn-lt"/>
              </a:rPr>
              <a:t>Adventurous?</a:t>
            </a:r>
          </a:p>
        </p:txBody>
      </p:sp>
      <p:sp>
        <p:nvSpPr>
          <p:cNvPr id="10" name="TextBox 9">
            <a:extLst>
              <a:ext uri="{FF2B5EF4-FFF2-40B4-BE49-F238E27FC236}">
                <a16:creationId xmlns:a16="http://schemas.microsoft.com/office/drawing/2014/main" id="{9728982A-BAFA-E9EE-CB22-A446773D5E44}"/>
              </a:ext>
            </a:extLst>
          </p:cNvPr>
          <p:cNvSpPr txBox="1"/>
          <p:nvPr/>
        </p:nvSpPr>
        <p:spPr>
          <a:xfrm>
            <a:off x="1918668" y="1992903"/>
            <a:ext cx="7176135" cy="830997"/>
          </a:xfrm>
          <a:prstGeom prst="rect">
            <a:avLst/>
          </a:prstGeom>
          <a:noFill/>
        </p:spPr>
        <p:txBody>
          <a:bodyPr wrap="square">
            <a:spAutoFit/>
          </a:bodyPr>
          <a:lstStyle/>
          <a:p>
            <a:pPr marL="800100" lvl="1" indent="-342900">
              <a:buFont typeface="Arial" panose="020B0604020202020204" pitchFamily="34" charset="0"/>
              <a:buChar char="•"/>
            </a:pPr>
            <a:r>
              <a:rPr lang="en-GB" sz="2400" b="0">
                <a:solidFill>
                  <a:schemeClr val="tx1"/>
                </a:solidFill>
                <a:latin typeface="+mn-lt"/>
              </a:rPr>
              <a:t>try stuff out, even if it might not work</a:t>
            </a:r>
          </a:p>
          <a:p>
            <a:pPr marL="800100" lvl="1" indent="-342900">
              <a:buFont typeface="Arial" panose="020B0604020202020204" pitchFamily="34" charset="0"/>
              <a:buChar char="•"/>
            </a:pPr>
            <a:r>
              <a:rPr lang="en-GB" sz="2400" b="0">
                <a:solidFill>
                  <a:schemeClr val="tx1"/>
                </a:solidFill>
                <a:latin typeface="+mn-lt"/>
                <a:ea typeface="+mn-lt"/>
                <a:cs typeface="+mn-lt"/>
              </a:rPr>
              <a:t>think big ideas</a:t>
            </a:r>
            <a:r>
              <a:rPr lang="en-GB" sz="2400" b="0" baseline="0">
                <a:solidFill>
                  <a:schemeClr val="tx1"/>
                </a:solidFill>
                <a:latin typeface="+mn-lt"/>
                <a:ea typeface="+mn-lt"/>
                <a:cs typeface="+mn-lt"/>
              </a:rPr>
              <a:t> and</a:t>
            </a:r>
            <a:r>
              <a:rPr lang="en-GB" sz="2400" b="0">
                <a:solidFill>
                  <a:schemeClr val="tx1"/>
                </a:solidFill>
                <a:latin typeface="+mn-lt"/>
                <a:ea typeface="+mn-lt"/>
                <a:cs typeface="+mn-lt"/>
              </a:rPr>
              <a:t> check small details</a:t>
            </a:r>
          </a:p>
        </p:txBody>
      </p:sp>
      <p:sp>
        <p:nvSpPr>
          <p:cNvPr id="18" name="TextBox 17">
            <a:extLst>
              <a:ext uri="{FF2B5EF4-FFF2-40B4-BE49-F238E27FC236}">
                <a16:creationId xmlns:a16="http://schemas.microsoft.com/office/drawing/2014/main" id="{B4F19300-A4D9-E12E-D7A7-871CEE6748AF}"/>
              </a:ext>
            </a:extLst>
          </p:cNvPr>
          <p:cNvSpPr txBox="1"/>
          <p:nvPr/>
        </p:nvSpPr>
        <p:spPr>
          <a:xfrm>
            <a:off x="2132029" y="2993804"/>
            <a:ext cx="7120890" cy="523220"/>
          </a:xfrm>
          <a:prstGeom prst="rect">
            <a:avLst/>
          </a:prstGeom>
          <a:noFill/>
        </p:spPr>
        <p:txBody>
          <a:bodyPr wrap="square">
            <a:spAutoFit/>
          </a:bodyPr>
          <a:lstStyle/>
          <a:p>
            <a:pPr marL="0" indent="0">
              <a:buNone/>
            </a:pPr>
            <a:r>
              <a:rPr lang="en-GB" sz="2800" b="1">
                <a:solidFill>
                  <a:schemeClr val="tx2"/>
                </a:solidFill>
                <a:latin typeface="+mn-lt"/>
              </a:rPr>
              <a:t>Articulate?</a:t>
            </a:r>
          </a:p>
        </p:txBody>
      </p:sp>
      <p:sp>
        <p:nvSpPr>
          <p:cNvPr id="20" name="TextBox 19">
            <a:extLst>
              <a:ext uri="{FF2B5EF4-FFF2-40B4-BE49-F238E27FC236}">
                <a16:creationId xmlns:a16="http://schemas.microsoft.com/office/drawing/2014/main" id="{E3A321D1-91EF-9E5F-8DB9-5B17C4EDD72E}"/>
              </a:ext>
            </a:extLst>
          </p:cNvPr>
          <p:cNvSpPr txBox="1"/>
          <p:nvPr/>
        </p:nvSpPr>
        <p:spPr>
          <a:xfrm>
            <a:off x="1918668" y="3459963"/>
            <a:ext cx="7120890" cy="830997"/>
          </a:xfrm>
          <a:prstGeom prst="rect">
            <a:avLst/>
          </a:prstGeom>
          <a:noFill/>
        </p:spPr>
        <p:txBody>
          <a:bodyPr wrap="square">
            <a:spAutoFit/>
          </a:bodyPr>
          <a:lstStyle/>
          <a:p>
            <a:pPr marL="800100" lvl="1" indent="-342900">
              <a:buFont typeface="Arial" panose="020B0604020202020204" pitchFamily="34" charset="0"/>
              <a:buChar char="•"/>
            </a:pPr>
            <a:r>
              <a:rPr lang="en-GB" sz="2400" b="0">
                <a:solidFill>
                  <a:schemeClr val="tx1"/>
                </a:solidFill>
                <a:latin typeface="+mn-lt"/>
              </a:rPr>
              <a:t>explain ideas to mentors and peers</a:t>
            </a:r>
          </a:p>
          <a:p>
            <a:pPr marL="800100" lvl="1" indent="-342900">
              <a:buFont typeface="Arial" panose="020B0604020202020204" pitchFamily="34" charset="0"/>
              <a:buChar char="•"/>
            </a:pPr>
            <a:r>
              <a:rPr lang="en-GB" sz="2400" b="0">
                <a:solidFill>
                  <a:schemeClr val="tx1"/>
                </a:solidFill>
                <a:latin typeface="+mn-lt"/>
              </a:rPr>
              <a:t>learn and use mathematical vocabulary</a:t>
            </a:r>
          </a:p>
        </p:txBody>
      </p:sp>
      <p:sp>
        <p:nvSpPr>
          <p:cNvPr id="21" name="TextBox 20">
            <a:extLst>
              <a:ext uri="{FF2B5EF4-FFF2-40B4-BE49-F238E27FC236}">
                <a16:creationId xmlns:a16="http://schemas.microsoft.com/office/drawing/2014/main" id="{A7A78D5C-B9B8-C8C5-299B-175825641867}"/>
              </a:ext>
            </a:extLst>
          </p:cNvPr>
          <p:cNvSpPr txBox="1"/>
          <p:nvPr/>
        </p:nvSpPr>
        <p:spPr>
          <a:xfrm>
            <a:off x="2124409" y="4422760"/>
            <a:ext cx="7120890" cy="523220"/>
          </a:xfrm>
          <a:prstGeom prst="rect">
            <a:avLst/>
          </a:prstGeom>
          <a:noFill/>
        </p:spPr>
        <p:txBody>
          <a:bodyPr wrap="square">
            <a:spAutoFit/>
          </a:bodyPr>
          <a:lstStyle/>
          <a:p>
            <a:pPr marL="0" indent="0">
              <a:buNone/>
            </a:pPr>
            <a:r>
              <a:rPr lang="en-GB" sz="2800" b="1">
                <a:solidFill>
                  <a:schemeClr val="tx2"/>
                </a:solidFill>
                <a:latin typeface="+mn-lt"/>
              </a:rPr>
              <a:t>Accepting?</a:t>
            </a:r>
          </a:p>
        </p:txBody>
      </p:sp>
      <p:pic>
        <p:nvPicPr>
          <p:cNvPr id="24" name="Graphic 23">
            <a:extLst>
              <a:ext uri="{FF2B5EF4-FFF2-40B4-BE49-F238E27FC236}">
                <a16:creationId xmlns:a16="http://schemas.microsoft.com/office/drawing/2014/main" id="{C917823D-7E3C-B9BD-BF6D-7EAADA2C8B16}"/>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3136" y="2992523"/>
            <a:ext cx="1152084" cy="1152084"/>
          </a:xfrm>
          <a:prstGeom prst="rect">
            <a:avLst/>
          </a:prstGeom>
        </p:spPr>
      </p:pic>
      <p:pic>
        <p:nvPicPr>
          <p:cNvPr id="25" name="Graphic 24">
            <a:extLst>
              <a:ext uri="{FF2B5EF4-FFF2-40B4-BE49-F238E27FC236}">
                <a16:creationId xmlns:a16="http://schemas.microsoft.com/office/drawing/2014/main" id="{FD517003-C1AE-0AF5-3EDA-956F39B080F0}"/>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23072" y="1537738"/>
            <a:ext cx="1192212" cy="1192212"/>
          </a:xfrm>
          <a:prstGeom prst="rect">
            <a:avLst/>
          </a:prstGeom>
        </p:spPr>
      </p:pic>
      <p:pic>
        <p:nvPicPr>
          <p:cNvPr id="26" name="Graphic 25">
            <a:extLst>
              <a:ext uri="{FF2B5EF4-FFF2-40B4-BE49-F238E27FC236}">
                <a16:creationId xmlns:a16="http://schemas.microsoft.com/office/drawing/2014/main" id="{51A917A8-1069-83C4-B1BC-B2975E35709E}"/>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80378" y="4407179"/>
            <a:ext cx="1077601" cy="1077601"/>
          </a:xfrm>
          <a:prstGeom prst="rect">
            <a:avLst/>
          </a:prstGeom>
        </p:spPr>
      </p:pic>
    </p:spTree>
    <p:extLst>
      <p:ext uri="{BB962C8B-B14F-4D97-AF65-F5344CB8AC3E}">
        <p14:creationId xmlns:p14="http://schemas.microsoft.com/office/powerpoint/2010/main" val="1100704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4" grpId="0"/>
      <p:bldP spid="10" grpId="0"/>
      <p:bldP spid="18" grpId="0"/>
      <p:bldP spid="20" grpId="0"/>
      <p:bldP spid="21" grpId="0"/>
    </p:bld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Thank You-Dark">
    <p:bg>
      <p:bgPr>
        <a:solidFill>
          <a:schemeClr val="tx1"/>
        </a:solidFill>
        <a:effectLst/>
      </p:bgPr>
    </p:bg>
    <p:spTree>
      <p:nvGrpSpPr>
        <p:cNvPr id="1" name=""/>
        <p:cNvGrpSpPr/>
        <p:nvPr/>
      </p:nvGrpSpPr>
      <p:grpSpPr>
        <a:xfrm>
          <a:off x="0" y="0"/>
          <a:ext cx="0" cy="0"/>
          <a:chOff x="0" y="0"/>
          <a:chExt cx="0" cy="0"/>
        </a:xfrm>
      </p:grpSpPr>
      <p:pic>
        <p:nvPicPr>
          <p:cNvPr id="10" name="Image" descr="Image">
            <a:extLst>
              <a:ext uri="{FF2B5EF4-FFF2-40B4-BE49-F238E27FC236}">
                <a16:creationId xmlns:a16="http://schemas.microsoft.com/office/drawing/2014/main" id="{0CB5DBC9-61B6-B6A7-9DFD-B229CB681E07}"/>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rot="10800000">
            <a:off x="-1" y="4859748"/>
            <a:ext cx="3746986" cy="1998253"/>
          </a:xfrm>
          <a:prstGeom prst="rect">
            <a:avLst/>
          </a:prstGeom>
          <a:ln w="12700">
            <a:miter lim="400000"/>
          </a:ln>
        </p:spPr>
      </p:pic>
      <p:sp>
        <p:nvSpPr>
          <p:cNvPr id="4" name="Date Placeholder 3" hidden="1">
            <a:extLst>
              <a:ext uri="{FF2B5EF4-FFF2-40B4-BE49-F238E27FC236}">
                <a16:creationId xmlns:a16="http://schemas.microsoft.com/office/drawing/2014/main" id="{99705314-19A9-46AE-758D-AFF48B667981}"/>
              </a:ext>
            </a:extLst>
          </p:cNvPr>
          <p:cNvSpPr>
            <a:spLocks noGrp="1"/>
          </p:cNvSpPr>
          <p:nvPr>
            <p:ph type="dt" sz="half" idx="10"/>
          </p:nvPr>
        </p:nvSpPr>
        <p:spPr>
          <a:xfrm>
            <a:off x="1523999" y="4478519"/>
            <a:ext cx="2684417" cy="365125"/>
          </a:xfrm>
          <a:prstGeom prst="rect">
            <a:avLst/>
          </a:prstGeom>
        </p:spPr>
        <p:txBody>
          <a:bodyPr/>
          <a:lstStyle>
            <a:lvl1pPr>
              <a:defRPr b="0" i="0"/>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E939CB08-C2BC-4474-94E2-0F06873B7827}" type="datetime1">
              <a:rPr kumimoji="0" lang="en-US" sz="1800" b="0" i="0" u="none" strike="noStrike" kern="1200" cap="none" spc="0" normalizeH="0" baseline="0" noProof="0" smtClean="0">
                <a:ln>
                  <a:noFill/>
                </a:ln>
                <a:solidFill>
                  <a:srgbClr val="231F1F"/>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7/6/26</a:t>
            </a:fld>
            <a:endParaRPr kumimoji="0" lang="en-US" sz="1800" b="0" i="0" u="none" strike="noStrike" kern="1200" cap="none" spc="0" normalizeH="0" baseline="0" noProof="0">
              <a:ln>
                <a:noFill/>
              </a:ln>
              <a:solidFill>
                <a:srgbClr val="231F1F"/>
              </a:solidFill>
              <a:effectLst/>
              <a:uLnTx/>
              <a:uFillTx/>
              <a:latin typeface="Arial"/>
              <a:ea typeface="+mn-ea"/>
              <a:cs typeface="+mn-cs"/>
            </a:endParaRPr>
          </a:p>
        </p:txBody>
      </p:sp>
      <p:pic>
        <p:nvPicPr>
          <p:cNvPr id="7" name="Image" descr="Image">
            <a:extLst>
              <a:ext uri="{FF2B5EF4-FFF2-40B4-BE49-F238E27FC236}">
                <a16:creationId xmlns:a16="http://schemas.microsoft.com/office/drawing/2014/main" id="{EA33B318-81CB-10B7-C165-F97ACFC8BD69}"/>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b="-2"/>
          <a:stretch/>
        </p:blipFill>
        <p:spPr>
          <a:xfrm>
            <a:off x="8955031" y="0"/>
            <a:ext cx="3236969" cy="2518101"/>
          </a:xfrm>
          <a:prstGeom prst="rect">
            <a:avLst/>
          </a:prstGeom>
          <a:ln w="12700">
            <a:miter lim="400000"/>
          </a:ln>
        </p:spPr>
      </p:pic>
      <p:pic>
        <p:nvPicPr>
          <p:cNvPr id="2" name="Image" descr="Image">
            <a:extLst>
              <a:ext uri="{FF2B5EF4-FFF2-40B4-BE49-F238E27FC236}">
                <a16:creationId xmlns:a16="http://schemas.microsoft.com/office/drawing/2014/main" id="{0C3B0034-C87F-438B-7C0E-F85CF2B5247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15164" y="725101"/>
            <a:ext cx="2337048" cy="759598"/>
          </a:xfrm>
          <a:prstGeom prst="rect">
            <a:avLst/>
          </a:prstGeom>
          <a:ln w="12700">
            <a:miter lim="400000"/>
          </a:ln>
        </p:spPr>
      </p:pic>
      <p:sp>
        <p:nvSpPr>
          <p:cNvPr id="3" name="Slide Number Placeholder 5">
            <a:extLst>
              <a:ext uri="{FF2B5EF4-FFF2-40B4-BE49-F238E27FC236}">
                <a16:creationId xmlns:a16="http://schemas.microsoft.com/office/drawing/2014/main" id="{AF1FB531-DCE7-8FE5-8CC1-4ADDE52CC7F8}"/>
              </a:ext>
            </a:extLst>
          </p:cNvPr>
          <p:cNvSpPr>
            <a:spLocks noGrp="1"/>
          </p:cNvSpPr>
          <p:nvPr>
            <p:ph type="sldNum" sz="quarter" idx="12"/>
          </p:nvPr>
        </p:nvSpPr>
        <p:spPr>
          <a:xfrm>
            <a:off x="11353800" y="6347641"/>
            <a:ext cx="455023" cy="365125"/>
          </a:xfrm>
        </p:spPr>
        <p:txBody>
          <a:bodyPr/>
          <a:lstStyle>
            <a:lvl1pPr>
              <a:defRPr b="1" i="0">
                <a:solidFill>
                  <a:schemeClr val="bg1"/>
                </a:solidFill>
              </a:defRPr>
            </a:lvl1pPr>
          </a:lstStyle>
          <a:p>
            <a:pPr>
              <a:defRPr/>
            </a:pPr>
            <a:fld id="{35BC334B-5606-F640-9B65-DA4F71454EC0}" type="slidenum">
              <a:rPr lang="en-US" smtClean="0"/>
              <a:pPr>
                <a:defRPr/>
              </a:pPr>
              <a:t>‹#›</a:t>
            </a:fld>
            <a:endParaRPr lang="en-US"/>
          </a:p>
        </p:txBody>
      </p:sp>
      <p:sp>
        <p:nvSpPr>
          <p:cNvPr id="6" name="TextBox 5">
            <a:extLst>
              <a:ext uri="{FF2B5EF4-FFF2-40B4-BE49-F238E27FC236}">
                <a16:creationId xmlns:a16="http://schemas.microsoft.com/office/drawing/2014/main" id="{AD835C0E-AA65-FF89-DEDA-8D4651827C38}"/>
              </a:ext>
            </a:extLst>
          </p:cNvPr>
          <p:cNvSpPr txBox="1"/>
          <p:nvPr/>
        </p:nvSpPr>
        <p:spPr>
          <a:xfrm>
            <a:off x="1480456" y="2103784"/>
            <a:ext cx="11219544" cy="2917722"/>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a:ln>
                  <a:noFill/>
                </a:ln>
                <a:solidFill>
                  <a:srgbClr val="AA18FE"/>
                </a:solidFill>
                <a:effectLst/>
                <a:uLnTx/>
                <a:uFillTx/>
                <a:latin typeface="+mj-lt"/>
                <a:ea typeface="+mn-ea"/>
                <a:cs typeface="+mn-cs"/>
              </a:rPr>
              <a:t>Thank you. </a:t>
            </a:r>
            <a:r>
              <a:rPr kumimoji="0" lang="en-GB" sz="2400" b="1" i="0" u="none" strike="noStrike" kern="1200" cap="none" spc="0" normalizeH="0" baseline="0" noProof="0">
                <a:ln>
                  <a:noFill/>
                </a:ln>
                <a:solidFill>
                  <a:srgbClr val="AA18FE"/>
                </a:solidFill>
                <a:effectLst/>
                <a:uLnTx/>
                <a:uFillTx/>
                <a:latin typeface="+mj-lt"/>
                <a:ea typeface="+mn-ea"/>
                <a:cs typeface="+mn-cs"/>
              </a:rPr>
              <a:t>We hope your mathematicians enjoyed </a:t>
            </a:r>
            <a:br>
              <a:rPr kumimoji="0" lang="en-GB" sz="2400" b="1" i="0" u="none" strike="noStrike" kern="1200" cap="none" spc="0" normalizeH="0" baseline="0" noProof="0">
                <a:ln>
                  <a:noFill/>
                </a:ln>
                <a:solidFill>
                  <a:srgbClr val="AA18FE"/>
                </a:solidFill>
                <a:effectLst/>
                <a:uLnTx/>
                <a:uFillTx/>
                <a:latin typeface="+mj-lt"/>
                <a:ea typeface="+mn-ea"/>
                <a:cs typeface="+mn-cs"/>
              </a:rPr>
            </a:br>
            <a:r>
              <a:rPr kumimoji="0" lang="en-GB" sz="2400" b="1" i="0" u="none" strike="noStrike" kern="1200" cap="none" spc="0" normalizeH="0" baseline="0" noProof="0">
                <a:ln>
                  <a:noFill/>
                </a:ln>
                <a:solidFill>
                  <a:srgbClr val="AA18FE"/>
                </a:solidFill>
                <a:effectLst/>
                <a:uLnTx/>
                <a:uFillTx/>
                <a:latin typeface="+mj-lt"/>
                <a:ea typeface="+mn-ea"/>
                <a:cs typeface="+mn-cs"/>
              </a:rPr>
              <a:t>today’s session.</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sz="2400" b="1" i="0" u="none" strike="noStrike" kern="1200" cap="none" spc="0" normalizeH="0" baseline="0" noProof="0">
              <a:ln>
                <a:noFill/>
              </a:ln>
              <a:solidFill>
                <a:srgbClr val="AA18FE"/>
              </a:solidFill>
              <a:effectLst/>
              <a:uLnTx/>
              <a:uFillTx/>
              <a:latin typeface="+mj-lt"/>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2400" b="1" i="0" u="none" strike="noStrike" kern="1200" cap="none" spc="0" normalizeH="0" baseline="0" noProof="0">
                <a:ln>
                  <a:noFill/>
                </a:ln>
                <a:solidFill>
                  <a:srgbClr val="AA18FE"/>
                </a:solidFill>
                <a:effectLst/>
                <a:uLnTx/>
                <a:uFillTx/>
                <a:latin typeface="+mj-lt"/>
                <a:ea typeface="+mn-ea"/>
                <a:cs typeface="+mn-cs"/>
              </a:rPr>
              <a:t>Please share your reflections on this session</a:t>
            </a:r>
            <a:br>
              <a:rPr kumimoji="0" lang="en-GB" sz="2400" b="1" i="0" u="none" strike="noStrike" kern="1200" cap="none" spc="0" normalizeH="0" baseline="0" noProof="0">
                <a:ln>
                  <a:noFill/>
                </a:ln>
                <a:solidFill>
                  <a:srgbClr val="AA18FE"/>
                </a:solidFill>
                <a:effectLst/>
                <a:uLnTx/>
                <a:uFillTx/>
                <a:latin typeface="+mj-lt"/>
                <a:ea typeface="+mn-ea"/>
                <a:cs typeface="+mn-cs"/>
              </a:rPr>
            </a:br>
            <a:r>
              <a:rPr kumimoji="0" lang="en-GB" sz="2400" b="1" i="0" u="none" strike="noStrike" kern="1200" cap="none" spc="0" normalizeH="0" baseline="0" noProof="0">
                <a:ln>
                  <a:noFill/>
                </a:ln>
                <a:solidFill>
                  <a:srgbClr val="AA18FE"/>
                </a:solidFill>
                <a:effectLst/>
                <a:uLnTx/>
                <a:uFillTx/>
                <a:latin typeface="+mj-lt"/>
                <a:ea typeface="+mn-ea"/>
                <a:cs typeface="+mn-cs"/>
              </a:rPr>
              <a:t>at </a:t>
            </a:r>
            <a:r>
              <a:rPr kumimoji="0" lang="en-US" sz="2400" b="1" i="0" u="none" strike="noStrike" kern="1200" cap="none" spc="0" normalizeH="0" baseline="0" noProof="0">
                <a:ln>
                  <a:noFill/>
                </a:ln>
                <a:solidFill>
                  <a:schemeClr val="tx2"/>
                </a:solidFill>
                <a:effectLst/>
                <a:uLnTx/>
                <a:uFillTx/>
                <a:latin typeface="+mj-lt"/>
                <a:ea typeface="+mn-ea"/>
                <a:cs typeface="+mn-cs"/>
                <a:hlinkClick r:id="rId5"/>
              </a:rPr>
              <a:t>hub.axiommaths.com</a:t>
            </a:r>
            <a:endParaRPr kumimoji="0" lang="en-US" sz="2400" b="1" i="0" u="none" strike="noStrike" kern="1200" cap="none" spc="0" normalizeH="0" baseline="0" noProof="0">
              <a:ln>
                <a:noFill/>
              </a:ln>
              <a:solidFill>
                <a:schemeClr val="tx2"/>
              </a:solidFill>
              <a:effectLst/>
              <a:uLnTx/>
              <a:uFillTx/>
              <a:latin typeface="+mj-lt"/>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2400" b="1" i="0" u="none" strike="noStrike" kern="1200" cap="none" spc="0" normalizeH="0" baseline="0" noProof="0">
                <a:ln>
                  <a:noFill/>
                </a:ln>
                <a:solidFill>
                  <a:srgbClr val="AA18FE"/>
                </a:solidFill>
                <a:effectLst/>
                <a:uLnTx/>
                <a:uFillTx/>
                <a:latin typeface="+mj-lt"/>
                <a:ea typeface="+mn-ea"/>
                <a:cs typeface="+mn-cs"/>
              </a:rPr>
              <a:t>If you find anything wrong with these slides, please contact </a:t>
            </a:r>
            <a:r>
              <a:rPr kumimoji="0" lang="en-GB" sz="2400" b="1" i="0" u="none" strike="noStrike" kern="1200" cap="none" spc="0" normalizeH="0" baseline="0" noProof="0">
                <a:ln>
                  <a:noFill/>
                </a:ln>
                <a:solidFill>
                  <a:srgbClr val="AA18FE"/>
                </a:solidFill>
                <a:effectLst/>
                <a:uLnTx/>
                <a:uFillTx/>
                <a:latin typeface="+mj-lt"/>
                <a:ea typeface="+mn-ea"/>
                <a:cs typeface="+mn-cs"/>
                <a:hlinkClick r:id="rId6"/>
              </a:rPr>
              <a:t>corrections@axiommaths.com</a:t>
            </a:r>
            <a:r>
              <a:rPr kumimoji="0" lang="en-GB" sz="2400" b="1" i="0" u="none" strike="noStrike" kern="1200" cap="none" spc="0" normalizeH="0" baseline="0" noProof="0">
                <a:ln>
                  <a:noFill/>
                </a:ln>
                <a:solidFill>
                  <a:srgbClr val="AA18FE"/>
                </a:solidFill>
                <a:effectLst/>
                <a:uLnTx/>
                <a:uFillTx/>
                <a:latin typeface="+mj-lt"/>
                <a:ea typeface="+mn-ea"/>
                <a:cs typeface="+mn-cs"/>
              </a:rPr>
              <a:t> </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2400" b="1" i="0" u="none" strike="noStrike" kern="1200" cap="none" spc="0" normalizeH="0" baseline="0" noProof="0">
              <a:ln>
                <a:noFill/>
              </a:ln>
              <a:solidFill>
                <a:srgbClr val="AA18FE"/>
              </a:solidFill>
              <a:effectLst/>
              <a:uLnTx/>
              <a:uFillTx/>
              <a:latin typeface="+mj-lt"/>
              <a:ea typeface="+mn-ea"/>
              <a:cs typeface="+mn-cs"/>
            </a:endParaRPr>
          </a:p>
        </p:txBody>
      </p:sp>
    </p:spTree>
    <p:extLst>
      <p:ext uri="{BB962C8B-B14F-4D97-AF65-F5344CB8AC3E}">
        <p14:creationId xmlns:p14="http://schemas.microsoft.com/office/powerpoint/2010/main" val="4029086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1_Thank You-Dark">
    <p:bg>
      <p:bgPr>
        <a:solidFill>
          <a:schemeClr val="tx1"/>
        </a:solidFill>
        <a:effectLst/>
      </p:bgPr>
    </p:bg>
    <p:spTree>
      <p:nvGrpSpPr>
        <p:cNvPr id="1" name=""/>
        <p:cNvGrpSpPr/>
        <p:nvPr/>
      </p:nvGrpSpPr>
      <p:grpSpPr>
        <a:xfrm>
          <a:off x="0" y="0"/>
          <a:ext cx="0" cy="0"/>
          <a:chOff x="0" y="0"/>
          <a:chExt cx="0" cy="0"/>
        </a:xfrm>
      </p:grpSpPr>
      <p:pic>
        <p:nvPicPr>
          <p:cNvPr id="10" name="Image" descr="Image">
            <a:extLst>
              <a:ext uri="{FF2B5EF4-FFF2-40B4-BE49-F238E27FC236}">
                <a16:creationId xmlns:a16="http://schemas.microsoft.com/office/drawing/2014/main" id="{0CB5DBC9-61B6-B6A7-9DFD-B229CB681E07}"/>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rot="10800000">
            <a:off x="-1" y="4859748"/>
            <a:ext cx="3746986" cy="1998253"/>
          </a:xfrm>
          <a:prstGeom prst="rect">
            <a:avLst/>
          </a:prstGeom>
          <a:ln w="12700">
            <a:miter lim="400000"/>
          </a:ln>
        </p:spPr>
      </p:pic>
      <p:sp>
        <p:nvSpPr>
          <p:cNvPr id="4" name="Date Placeholder 3" hidden="1">
            <a:extLst>
              <a:ext uri="{FF2B5EF4-FFF2-40B4-BE49-F238E27FC236}">
                <a16:creationId xmlns:a16="http://schemas.microsoft.com/office/drawing/2014/main" id="{99705314-19A9-46AE-758D-AFF48B667981}"/>
              </a:ext>
            </a:extLst>
          </p:cNvPr>
          <p:cNvSpPr>
            <a:spLocks noGrp="1"/>
          </p:cNvSpPr>
          <p:nvPr>
            <p:ph type="dt" sz="half" idx="10"/>
          </p:nvPr>
        </p:nvSpPr>
        <p:spPr>
          <a:xfrm>
            <a:off x="1523999" y="4478519"/>
            <a:ext cx="2684417" cy="365125"/>
          </a:xfrm>
          <a:prstGeom prst="rect">
            <a:avLst/>
          </a:prstGeom>
        </p:spPr>
        <p:txBody>
          <a:bodyPr/>
          <a:lstStyle>
            <a:lvl1pPr>
              <a:defRPr b="0" i="0"/>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E939CB08-C2BC-4474-94E2-0F06873B7827}" type="datetime1">
              <a:rPr kumimoji="0" lang="en-US" sz="1800" b="0" i="0" u="none" strike="noStrike" kern="1200" cap="none" spc="0" normalizeH="0" baseline="0" noProof="0" smtClean="0">
                <a:ln>
                  <a:noFill/>
                </a:ln>
                <a:solidFill>
                  <a:srgbClr val="231F1F"/>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7/6/26</a:t>
            </a:fld>
            <a:endParaRPr kumimoji="0" lang="en-US" sz="1800" b="0" i="0" u="none" strike="noStrike" kern="1200" cap="none" spc="0" normalizeH="0" baseline="0" noProof="0">
              <a:ln>
                <a:noFill/>
              </a:ln>
              <a:solidFill>
                <a:srgbClr val="231F1F"/>
              </a:solidFill>
              <a:effectLst/>
              <a:uLnTx/>
              <a:uFillTx/>
              <a:latin typeface="Arial"/>
              <a:ea typeface="+mn-ea"/>
              <a:cs typeface="+mn-cs"/>
            </a:endParaRPr>
          </a:p>
        </p:txBody>
      </p:sp>
      <p:pic>
        <p:nvPicPr>
          <p:cNvPr id="7" name="Image" descr="Image">
            <a:extLst>
              <a:ext uri="{FF2B5EF4-FFF2-40B4-BE49-F238E27FC236}">
                <a16:creationId xmlns:a16="http://schemas.microsoft.com/office/drawing/2014/main" id="{EA33B318-81CB-10B7-C165-F97ACFC8BD69}"/>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b="-2"/>
          <a:stretch/>
        </p:blipFill>
        <p:spPr>
          <a:xfrm>
            <a:off x="8955031" y="0"/>
            <a:ext cx="3236969" cy="2518101"/>
          </a:xfrm>
          <a:prstGeom prst="rect">
            <a:avLst/>
          </a:prstGeom>
          <a:ln w="12700">
            <a:miter lim="400000"/>
          </a:ln>
        </p:spPr>
      </p:pic>
      <p:pic>
        <p:nvPicPr>
          <p:cNvPr id="2" name="Image" descr="Image">
            <a:extLst>
              <a:ext uri="{FF2B5EF4-FFF2-40B4-BE49-F238E27FC236}">
                <a16:creationId xmlns:a16="http://schemas.microsoft.com/office/drawing/2014/main" id="{0C3B0034-C87F-438B-7C0E-F85CF2B5247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15164" y="725101"/>
            <a:ext cx="2337048" cy="759598"/>
          </a:xfrm>
          <a:prstGeom prst="rect">
            <a:avLst/>
          </a:prstGeom>
          <a:ln w="12700">
            <a:miter lim="400000"/>
          </a:ln>
        </p:spPr>
      </p:pic>
      <p:sp>
        <p:nvSpPr>
          <p:cNvPr id="3" name="Slide Number Placeholder 5">
            <a:extLst>
              <a:ext uri="{FF2B5EF4-FFF2-40B4-BE49-F238E27FC236}">
                <a16:creationId xmlns:a16="http://schemas.microsoft.com/office/drawing/2014/main" id="{AF1FB531-DCE7-8FE5-8CC1-4ADDE52CC7F8}"/>
              </a:ext>
            </a:extLst>
          </p:cNvPr>
          <p:cNvSpPr>
            <a:spLocks noGrp="1"/>
          </p:cNvSpPr>
          <p:nvPr>
            <p:ph type="sldNum" sz="quarter" idx="12"/>
          </p:nvPr>
        </p:nvSpPr>
        <p:spPr>
          <a:xfrm>
            <a:off x="11353800" y="6347641"/>
            <a:ext cx="455023" cy="365125"/>
          </a:xfrm>
        </p:spPr>
        <p:txBody>
          <a:bodyPr/>
          <a:lstStyle>
            <a:lvl1pPr>
              <a:defRPr b="1" i="0">
                <a:solidFill>
                  <a:schemeClr val="bg1"/>
                </a:solidFill>
              </a:defRPr>
            </a:lvl1pPr>
          </a:lstStyle>
          <a:p>
            <a:pPr>
              <a:defRPr/>
            </a:pPr>
            <a:fld id="{35BC334B-5606-F640-9B65-DA4F71454EC0}" type="slidenum">
              <a:rPr lang="en-US" smtClean="0"/>
              <a:pPr>
                <a:defRPr/>
              </a:pPr>
              <a:t>‹#›</a:t>
            </a:fld>
            <a:endParaRPr lang="en-US"/>
          </a:p>
        </p:txBody>
      </p:sp>
      <p:sp>
        <p:nvSpPr>
          <p:cNvPr id="6" name="TextBox 5">
            <a:extLst>
              <a:ext uri="{FF2B5EF4-FFF2-40B4-BE49-F238E27FC236}">
                <a16:creationId xmlns:a16="http://schemas.microsoft.com/office/drawing/2014/main" id="{AD835C0E-AA65-FF89-DEDA-8D4651827C38}"/>
              </a:ext>
            </a:extLst>
          </p:cNvPr>
          <p:cNvSpPr txBox="1"/>
          <p:nvPr/>
        </p:nvSpPr>
        <p:spPr>
          <a:xfrm>
            <a:off x="1480456" y="2103784"/>
            <a:ext cx="11219544" cy="2431435"/>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a:ln>
                  <a:noFill/>
                </a:ln>
                <a:solidFill>
                  <a:srgbClr val="AA18FE"/>
                </a:solidFill>
                <a:effectLst/>
                <a:uLnTx/>
                <a:uFillTx/>
                <a:latin typeface="+mj-lt"/>
                <a:ea typeface="+mn-ea"/>
                <a:cs typeface="+mn-cs"/>
              </a:rPr>
              <a:t>Thank you. </a:t>
            </a:r>
            <a:r>
              <a:rPr kumimoji="0" lang="en-GB" sz="2000" b="1" i="0" u="none" strike="noStrike" kern="1200" cap="none" spc="0" normalizeH="0" baseline="0" noProof="0">
                <a:ln>
                  <a:noFill/>
                </a:ln>
                <a:solidFill>
                  <a:srgbClr val="AA18FE"/>
                </a:solidFill>
                <a:effectLst/>
                <a:uLnTx/>
                <a:uFillTx/>
                <a:latin typeface="+mj-lt"/>
                <a:ea typeface="+mn-ea"/>
                <a:cs typeface="+mn-cs"/>
              </a:rPr>
              <a:t>We hope your mathematicians enjoyed this session.</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sz="2000" b="1" i="0" u="none" strike="noStrike" kern="1200" cap="none" spc="0" normalizeH="0" baseline="0" noProof="0">
              <a:ln>
                <a:noFill/>
              </a:ln>
              <a:solidFill>
                <a:srgbClr val="AA18FE"/>
              </a:solidFill>
              <a:effectLst/>
              <a:uLnTx/>
              <a:uFillTx/>
              <a:latin typeface="+mj-lt"/>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2000" b="1" i="0" u="none" strike="noStrike" kern="1200" cap="none" spc="0" normalizeH="0" baseline="0" noProof="0">
                <a:ln>
                  <a:noFill/>
                </a:ln>
                <a:solidFill>
                  <a:srgbClr val="AA18FE"/>
                </a:solidFill>
                <a:effectLst/>
                <a:uLnTx/>
                <a:uFillTx/>
                <a:latin typeface="+mj-lt"/>
                <a:ea typeface="+mn-ea"/>
                <a:cs typeface="+mn-cs"/>
              </a:rPr>
              <a:t>Please fill out the Sample Session survey by clicking </a:t>
            </a:r>
            <a:br>
              <a:rPr kumimoji="0" lang="en-GB" sz="2000" b="1" i="0" u="none" strike="noStrike" kern="1200" cap="none" spc="0" normalizeH="0" baseline="0" noProof="0">
                <a:ln>
                  <a:noFill/>
                </a:ln>
                <a:solidFill>
                  <a:srgbClr val="AA18FE"/>
                </a:solidFill>
                <a:effectLst/>
                <a:uLnTx/>
                <a:uFillTx/>
                <a:latin typeface="+mj-lt"/>
                <a:ea typeface="+mn-ea"/>
                <a:cs typeface="+mn-cs"/>
              </a:rPr>
            </a:br>
            <a:r>
              <a:rPr kumimoji="0" lang="en-GB" sz="2000" b="1" i="0" u="none" strike="noStrike" kern="1200" cap="none" spc="0" normalizeH="0" baseline="0" noProof="0">
                <a:ln>
                  <a:noFill/>
                </a:ln>
                <a:solidFill>
                  <a:srgbClr val="AA18FE"/>
                </a:solidFill>
                <a:effectLst/>
                <a:uLnTx/>
                <a:uFillTx/>
                <a:latin typeface="+mj-lt"/>
                <a:ea typeface="+mn-ea"/>
                <a:cs typeface="+mn-cs"/>
              </a:rPr>
              <a:t>this link </a:t>
            </a:r>
            <a:r>
              <a:rPr kumimoji="0" lang="en-GB" sz="2000" b="1" i="0" u="none" strike="noStrike" kern="1200" cap="none" spc="0" normalizeH="0" baseline="0" noProof="0">
                <a:ln>
                  <a:noFill/>
                </a:ln>
                <a:solidFill>
                  <a:srgbClr val="AA18FE"/>
                </a:solidFill>
                <a:effectLst/>
                <a:uLnTx/>
                <a:uFillTx/>
                <a:latin typeface="+mj-lt"/>
                <a:ea typeface="+mn-ea"/>
                <a:cs typeface="+mn-cs"/>
                <a:hlinkClick r:id="rId5"/>
              </a:rPr>
              <a:t>here</a:t>
            </a:r>
            <a:r>
              <a:rPr kumimoji="0" lang="en-GB" sz="2000" b="1" i="0" u="none" strike="noStrike" kern="1200" cap="none" spc="0" normalizeH="0" baseline="0" noProof="0">
                <a:ln>
                  <a:noFill/>
                </a:ln>
                <a:solidFill>
                  <a:srgbClr val="AA18FE"/>
                </a:solidFill>
                <a:effectLst/>
                <a:uLnTx/>
                <a:uFillTx/>
                <a:latin typeface="+mj-lt"/>
                <a:ea typeface="+mn-ea"/>
                <a:cs typeface="+mn-cs"/>
              </a:rPr>
              <a:t>, or by using this QR code.</a:t>
            </a:r>
            <a:br>
              <a:rPr kumimoji="0" lang="en-GB" sz="2000" b="1" i="0" u="none" strike="noStrike" kern="1200" cap="none" spc="0" normalizeH="0" baseline="0" noProof="0">
                <a:ln>
                  <a:noFill/>
                </a:ln>
                <a:solidFill>
                  <a:srgbClr val="AA18FE"/>
                </a:solidFill>
                <a:effectLst/>
                <a:uLnTx/>
                <a:uFillTx/>
                <a:latin typeface="+mj-lt"/>
                <a:ea typeface="+mn-ea"/>
                <a:cs typeface="+mn-cs"/>
              </a:rPr>
            </a:br>
            <a:endParaRPr kumimoji="0" lang="en-US" sz="2000" b="1" i="0" u="none" strike="noStrike" kern="1200" cap="none" spc="0" normalizeH="0" baseline="0" noProof="0">
              <a:ln>
                <a:noFill/>
              </a:ln>
              <a:solidFill>
                <a:schemeClr val="tx2"/>
              </a:solidFill>
              <a:effectLst/>
              <a:uLnTx/>
              <a:uFillTx/>
              <a:latin typeface="+mj-lt"/>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2000" b="1" i="0" u="none" strike="noStrike" kern="1200" cap="none" spc="0" normalizeH="0" baseline="0" noProof="0">
                <a:ln>
                  <a:noFill/>
                </a:ln>
                <a:solidFill>
                  <a:srgbClr val="AA18FE"/>
                </a:solidFill>
                <a:effectLst/>
                <a:uLnTx/>
                <a:uFillTx/>
                <a:latin typeface="+mj-lt"/>
                <a:ea typeface="+mn-ea"/>
                <a:cs typeface="+mn-cs"/>
              </a:rPr>
              <a:t>If you find anything wrong with these slides, </a:t>
            </a:r>
            <a:br>
              <a:rPr kumimoji="0" lang="en-GB" sz="2000" b="1" i="0" u="none" strike="noStrike" kern="1200" cap="none" spc="0" normalizeH="0" baseline="0" noProof="0">
                <a:ln>
                  <a:noFill/>
                </a:ln>
                <a:solidFill>
                  <a:srgbClr val="AA18FE"/>
                </a:solidFill>
                <a:effectLst/>
                <a:uLnTx/>
                <a:uFillTx/>
                <a:latin typeface="+mj-lt"/>
                <a:ea typeface="+mn-ea"/>
                <a:cs typeface="+mn-cs"/>
              </a:rPr>
            </a:br>
            <a:r>
              <a:rPr kumimoji="0" lang="en-GB" sz="2000" b="1" i="0" u="none" strike="noStrike" kern="1200" cap="none" spc="0" normalizeH="0" baseline="0" noProof="0">
                <a:ln>
                  <a:noFill/>
                </a:ln>
                <a:solidFill>
                  <a:srgbClr val="AA18FE"/>
                </a:solidFill>
                <a:effectLst/>
                <a:uLnTx/>
                <a:uFillTx/>
                <a:latin typeface="+mj-lt"/>
                <a:ea typeface="+mn-ea"/>
                <a:cs typeface="+mn-cs"/>
              </a:rPr>
              <a:t>please contact </a:t>
            </a:r>
            <a:r>
              <a:rPr kumimoji="0" lang="en-GB" sz="2000" b="1" i="0" u="none" strike="noStrike" kern="1200" cap="none" spc="0" normalizeH="0" baseline="0" noProof="0">
                <a:ln>
                  <a:noFill/>
                </a:ln>
                <a:solidFill>
                  <a:srgbClr val="AA18FE"/>
                </a:solidFill>
                <a:effectLst/>
                <a:uLnTx/>
                <a:uFillTx/>
                <a:latin typeface="+mj-lt"/>
                <a:ea typeface="+mn-ea"/>
                <a:cs typeface="+mn-cs"/>
                <a:hlinkClick r:id="rId6"/>
              </a:rPr>
              <a:t>corrections@axiommaths.com</a:t>
            </a:r>
            <a:r>
              <a:rPr kumimoji="0" lang="en-GB" sz="2000" b="1" i="0" u="none" strike="noStrike" kern="1200" cap="none" spc="0" normalizeH="0" baseline="0" noProof="0">
                <a:ln>
                  <a:noFill/>
                </a:ln>
                <a:solidFill>
                  <a:srgbClr val="AA18FE"/>
                </a:solidFill>
                <a:effectLst/>
                <a:uLnTx/>
                <a:uFillTx/>
                <a:latin typeface="+mj-lt"/>
                <a:ea typeface="+mn-ea"/>
                <a:cs typeface="+mn-cs"/>
              </a:rPr>
              <a:t> </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2000" b="1" i="0" u="none" strike="noStrike" kern="1200" cap="none" spc="0" normalizeH="0" baseline="0" noProof="0">
              <a:ln>
                <a:noFill/>
              </a:ln>
              <a:solidFill>
                <a:srgbClr val="AA18FE"/>
              </a:solidFill>
              <a:effectLst/>
              <a:uLnTx/>
              <a:uFillTx/>
              <a:latin typeface="+mj-lt"/>
              <a:ea typeface="+mn-ea"/>
              <a:cs typeface="+mn-cs"/>
            </a:endParaRPr>
          </a:p>
        </p:txBody>
      </p:sp>
    </p:spTree>
    <p:extLst>
      <p:ext uri="{BB962C8B-B14F-4D97-AF65-F5344CB8AC3E}">
        <p14:creationId xmlns:p14="http://schemas.microsoft.com/office/powerpoint/2010/main" val="1685390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1 Maths Circle">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F6B636A-9232-3270-0EE3-67B27D57C97D}"/>
              </a:ext>
            </a:extLst>
          </p:cNvPr>
          <p:cNvSpPr txBox="1"/>
          <p:nvPr/>
        </p:nvSpPr>
        <p:spPr>
          <a:xfrm>
            <a:off x="522423" y="352063"/>
            <a:ext cx="6276077" cy="707886"/>
          </a:xfrm>
          <a:prstGeom prst="rect">
            <a:avLst/>
          </a:prstGeom>
          <a:noFill/>
        </p:spPr>
        <p:txBody>
          <a:bodyPr wrap="none" rtlCol="0">
            <a:spAutoFit/>
          </a:bodyPr>
          <a:lstStyle/>
          <a:p>
            <a:r>
              <a:rPr kumimoji="0" lang="en-US" sz="4000" b="1" i="0" u="none" strike="noStrike" kern="1200" cap="none" spc="0" normalizeH="0" baseline="0" noProof="0">
                <a:ln>
                  <a:noFill/>
                </a:ln>
                <a:solidFill>
                  <a:srgbClr val="AA18FE"/>
                </a:solidFill>
                <a:effectLst/>
                <a:uLnTx/>
                <a:uFillTx/>
                <a:latin typeface="Georgia" panose="02040502050405020303" pitchFamily="18" charset="0"/>
                <a:ea typeface="+mj-ea"/>
                <a:cs typeface="+mj-cs"/>
              </a:rPr>
              <a:t>What is a </a:t>
            </a:r>
            <a:r>
              <a:rPr kumimoji="0" lang="en-US" sz="4000" b="1" i="0" u="none" strike="noStrike" kern="1200" cap="none" spc="0" normalizeH="0" baseline="0" noProof="0" err="1">
                <a:ln>
                  <a:noFill/>
                </a:ln>
                <a:solidFill>
                  <a:srgbClr val="AA18FE"/>
                </a:solidFill>
                <a:effectLst/>
                <a:uLnTx/>
                <a:uFillTx/>
                <a:latin typeface="Georgia" panose="02040502050405020303" pitchFamily="18" charset="0"/>
                <a:ea typeface="+mj-ea"/>
                <a:cs typeface="+mj-cs"/>
              </a:rPr>
              <a:t>maths</a:t>
            </a:r>
            <a:r>
              <a:rPr kumimoji="0" lang="en-US" sz="4000" b="1" i="0" u="none" strike="noStrike" kern="1200" cap="none" spc="0" normalizeH="0" baseline="0" noProof="0">
                <a:ln>
                  <a:noFill/>
                </a:ln>
                <a:solidFill>
                  <a:srgbClr val="AA18FE"/>
                </a:solidFill>
                <a:effectLst/>
                <a:uLnTx/>
                <a:uFillTx/>
                <a:latin typeface="Georgia" panose="02040502050405020303" pitchFamily="18" charset="0"/>
                <a:ea typeface="+mj-ea"/>
                <a:cs typeface="+mj-cs"/>
              </a:rPr>
              <a:t> circle?</a:t>
            </a:r>
            <a:endParaRPr lang="en-GB"/>
          </a:p>
        </p:txBody>
      </p:sp>
      <p:sp>
        <p:nvSpPr>
          <p:cNvPr id="19" name="TextBox 18">
            <a:extLst>
              <a:ext uri="{FF2B5EF4-FFF2-40B4-BE49-F238E27FC236}">
                <a16:creationId xmlns:a16="http://schemas.microsoft.com/office/drawing/2014/main" id="{214A1309-A83C-DE8B-E857-35308C2EFA6D}"/>
              </a:ext>
            </a:extLst>
          </p:cNvPr>
          <p:cNvSpPr txBox="1"/>
          <p:nvPr/>
        </p:nvSpPr>
        <p:spPr>
          <a:xfrm>
            <a:off x="609600" y="1610410"/>
            <a:ext cx="10744200" cy="4685771"/>
          </a:xfrm>
          <a:prstGeom prst="rect">
            <a:avLst/>
          </a:prstGeom>
          <a:noFill/>
        </p:spPr>
        <p:txBody>
          <a:bodyPr wrap="square">
            <a:normAutofit/>
          </a:body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US" sz="2400" b="1" i="0" u="none" strike="noStrike" kern="1200" cap="none" spc="0" normalizeH="0" baseline="0" noProof="0">
                <a:ln>
                  <a:noFill/>
                </a:ln>
                <a:solidFill>
                  <a:schemeClr val="tx2"/>
                </a:solidFill>
                <a:effectLst/>
                <a:uLnTx/>
                <a:uFillTx/>
                <a:latin typeface="Arial" panose="020B0604020202020204" pitchFamily="34" charset="0"/>
                <a:ea typeface="Inter Light" panose="02000503000000020004" pitchFamily="2" charset="0"/>
                <a:cs typeface="+mn-cs"/>
              </a:rPr>
              <a:t>A </a:t>
            </a:r>
            <a:r>
              <a:rPr kumimoji="0" lang="en-US" sz="2400" b="1" i="0" u="none" strike="noStrike" kern="1200" cap="none" spc="0" normalizeH="0" baseline="0" noProof="0" err="1">
                <a:ln>
                  <a:noFill/>
                </a:ln>
                <a:solidFill>
                  <a:schemeClr val="tx2"/>
                </a:solidFill>
                <a:effectLst/>
                <a:uLnTx/>
                <a:uFillTx/>
                <a:latin typeface="Arial" panose="020B0604020202020204" pitchFamily="34" charset="0"/>
                <a:ea typeface="Inter Light" panose="02000503000000020004" pitchFamily="2" charset="0"/>
                <a:cs typeface="+mn-cs"/>
              </a:rPr>
              <a:t>maths</a:t>
            </a:r>
            <a:r>
              <a:rPr kumimoji="0" lang="en-US" sz="2400" b="1" i="0" u="none" strike="noStrike" kern="1200" cap="none" spc="0" normalizeH="0" baseline="0" noProof="0">
                <a:ln>
                  <a:noFill/>
                </a:ln>
                <a:solidFill>
                  <a:schemeClr val="tx2"/>
                </a:solidFill>
                <a:effectLst/>
                <a:uLnTx/>
                <a:uFillTx/>
                <a:latin typeface="Arial" panose="020B0604020202020204" pitchFamily="34" charset="0"/>
                <a:ea typeface="Inter Light" panose="02000503000000020004" pitchFamily="2" charset="0"/>
                <a:cs typeface="+mn-cs"/>
              </a:rPr>
              <a:t> circle is a group of pupils who gather with </a:t>
            </a:r>
            <a:br>
              <a:rPr kumimoji="0" lang="en-US" sz="2400" b="1" i="0" u="none" strike="noStrike" kern="1200" cap="none" spc="0" normalizeH="0" baseline="0" noProof="0">
                <a:ln>
                  <a:noFill/>
                </a:ln>
                <a:solidFill>
                  <a:schemeClr val="tx2"/>
                </a:solidFill>
                <a:effectLst/>
                <a:uLnTx/>
                <a:uFillTx/>
                <a:latin typeface="Arial" panose="020B0604020202020204" pitchFamily="34" charset="0"/>
                <a:ea typeface="Inter Light" panose="02000503000000020004" pitchFamily="2" charset="0"/>
                <a:cs typeface="+mn-cs"/>
              </a:rPr>
            </a:br>
            <a:r>
              <a:rPr kumimoji="0" lang="en-US" sz="2400" b="1" i="0" u="none" strike="noStrike" kern="1200" cap="none" spc="0" normalizeH="0" baseline="0" noProof="0">
                <a:ln>
                  <a:noFill/>
                </a:ln>
                <a:solidFill>
                  <a:schemeClr val="tx2"/>
                </a:solidFill>
                <a:effectLst/>
                <a:uLnTx/>
                <a:uFillTx/>
                <a:latin typeface="Arial" panose="020B0604020202020204" pitchFamily="34" charset="0"/>
                <a:ea typeface="Inter Light" panose="02000503000000020004" pitchFamily="2" charset="0"/>
                <a:cs typeface="+mn-cs"/>
              </a:rPr>
              <a:t>a mentor to be mathematicians together!</a:t>
            </a:r>
            <a:endParaRPr kumimoji="0" lang="en-US" sz="2000" b="0" i="0" u="none" strike="noStrike" kern="1200" cap="none" spc="0" normalizeH="0" baseline="0" noProof="0">
              <a:ln>
                <a:noFill/>
              </a:ln>
              <a:solidFill>
                <a:srgbClr val="231F1F"/>
              </a:solidFill>
              <a:effectLst/>
              <a:uLnTx/>
              <a:uFillTx/>
              <a:latin typeface="Arial" panose="020B0604020202020204" pitchFamily="34" charset="0"/>
              <a:ea typeface="Inter Light" panose="02000503000000020004" pitchFamily="2" charset="0"/>
              <a:cs typeface="+mn-cs"/>
            </a:endParaRPr>
          </a:p>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endParaRPr kumimoji="0" lang="en-US" sz="2000" b="0" i="0" u="none" strike="noStrike" kern="1200" cap="none" spc="0" normalizeH="0" baseline="0" noProof="0">
              <a:ln>
                <a:noFill/>
              </a:ln>
              <a:solidFill>
                <a:srgbClr val="231F1F"/>
              </a:solidFill>
              <a:effectLst/>
              <a:uLnTx/>
              <a:uFillTx/>
              <a:latin typeface="Arial" panose="020B0604020202020204" pitchFamily="34" charset="0"/>
              <a:ea typeface="Inter Light" panose="02000503000000020004" pitchFamily="2" charset="0"/>
              <a:cs typeface="+mn-cs"/>
            </a:endParaRPr>
          </a:p>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US" sz="2400" b="0" i="0" u="none" strike="noStrike" kern="1200" cap="none" spc="0" normalizeH="0" baseline="0" noProof="0">
                <a:ln>
                  <a:noFill/>
                </a:ln>
                <a:solidFill>
                  <a:srgbClr val="231F1F"/>
                </a:solidFill>
                <a:effectLst/>
                <a:uLnTx/>
                <a:uFillTx/>
                <a:latin typeface="Arial" panose="020B0604020202020204" pitchFamily="34" charset="0"/>
                <a:ea typeface="Inter Light" panose="02000503000000020004" pitchFamily="2" charset="0"/>
                <a:cs typeface="+mn-cs"/>
              </a:rPr>
              <a:t>In our </a:t>
            </a:r>
            <a:r>
              <a:rPr kumimoji="0" lang="en-US" sz="2400" b="1" i="0" u="none" strike="noStrike" kern="1200" cap="none" spc="0" normalizeH="0" baseline="0" noProof="0" err="1">
                <a:ln>
                  <a:noFill/>
                </a:ln>
                <a:solidFill>
                  <a:srgbClr val="231F1F"/>
                </a:solidFill>
                <a:effectLst/>
                <a:uLnTx/>
                <a:uFillTx/>
                <a:latin typeface="Arial" panose="020B0604020202020204" pitchFamily="34" charset="0"/>
                <a:ea typeface="Inter Light" panose="02000503000000020004" pitchFamily="2" charset="0"/>
                <a:cs typeface="+mn-cs"/>
              </a:rPr>
              <a:t>maths</a:t>
            </a:r>
            <a:r>
              <a:rPr kumimoji="0" lang="en-US" sz="2400" b="1" i="0" u="none" strike="noStrike" kern="1200" cap="none" spc="0" normalizeH="0" baseline="0" noProof="0">
                <a:ln>
                  <a:noFill/>
                </a:ln>
                <a:solidFill>
                  <a:srgbClr val="231F1F"/>
                </a:solidFill>
                <a:effectLst/>
                <a:uLnTx/>
                <a:uFillTx/>
                <a:latin typeface="Arial" panose="020B0604020202020204" pitchFamily="34" charset="0"/>
                <a:ea typeface="Inter Light" panose="02000503000000020004" pitchFamily="2" charset="0"/>
                <a:cs typeface="+mn-cs"/>
              </a:rPr>
              <a:t> circle</a:t>
            </a:r>
            <a:r>
              <a:rPr kumimoji="0" lang="en-US" sz="2400" b="0" i="0" u="none" strike="noStrike" kern="1200" cap="none" spc="0" normalizeH="0" baseline="0" noProof="0">
                <a:ln>
                  <a:noFill/>
                </a:ln>
                <a:solidFill>
                  <a:srgbClr val="231F1F"/>
                </a:solidFill>
                <a:effectLst/>
                <a:uLnTx/>
                <a:uFillTx/>
                <a:latin typeface="Arial" panose="020B0604020202020204" pitchFamily="34" charset="0"/>
                <a:ea typeface="Inter Light" panose="02000503000000020004" pitchFamily="2" charset="0"/>
                <a:cs typeface="+mn-cs"/>
              </a:rPr>
              <a:t> we</a:t>
            </a:r>
          </a:p>
          <a:p>
            <a:pPr marL="10800" marR="0" lvl="0" indent="-2340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400" b="1" i="0" u="none" strike="noStrike" kern="1200" cap="none" spc="0" normalizeH="0" baseline="0" noProof="0">
                <a:ln>
                  <a:noFill/>
                </a:ln>
                <a:solidFill>
                  <a:schemeClr val="tx1"/>
                </a:solidFill>
                <a:effectLst/>
                <a:uLnTx/>
                <a:uFillTx/>
                <a:latin typeface="Arial" panose="020B0604020202020204" pitchFamily="34" charset="0"/>
                <a:ea typeface="Inter Light" panose="02000503000000020004" pitchFamily="2" charset="0"/>
                <a:cs typeface="+mn-cs"/>
              </a:rPr>
              <a:t>grapple</a:t>
            </a:r>
            <a:r>
              <a:rPr kumimoji="0" lang="en-US" sz="2400" b="0" i="0" u="none" strike="noStrike" kern="1200" cap="none" spc="0" normalizeH="0" baseline="0" noProof="0">
                <a:ln>
                  <a:noFill/>
                </a:ln>
                <a:solidFill>
                  <a:schemeClr val="tx1"/>
                </a:solidFill>
                <a:effectLst/>
                <a:uLnTx/>
                <a:uFillTx/>
                <a:latin typeface="Arial" panose="020B0604020202020204" pitchFamily="34" charset="0"/>
                <a:ea typeface="Inter Light" panose="02000503000000020004" pitchFamily="2" charset="0"/>
                <a:cs typeface="+mn-cs"/>
              </a:rPr>
              <a:t> with (but not always solve!) intriguing problems and ideas</a:t>
            </a:r>
          </a:p>
          <a:p>
            <a:pPr marL="10800" marR="0" lvl="0" indent="-2340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a:ln>
                  <a:noFill/>
                </a:ln>
                <a:solidFill>
                  <a:schemeClr val="tx1"/>
                </a:solidFill>
                <a:effectLst/>
                <a:uLnTx/>
                <a:uFillTx/>
                <a:latin typeface="Arial" panose="020B0604020202020204" pitchFamily="34" charset="0"/>
                <a:ea typeface="Inter Light" panose="02000503000000020004" pitchFamily="2" charset="0"/>
                <a:cs typeface="+mn-cs"/>
              </a:rPr>
              <a:t>learn to think, speak and work like a </a:t>
            </a:r>
            <a:r>
              <a:rPr kumimoji="0" lang="en-US" sz="2400" b="1" i="0" u="none" strike="noStrike" kern="1200" cap="none" spc="0" normalizeH="0" baseline="0" noProof="0">
                <a:ln>
                  <a:noFill/>
                </a:ln>
                <a:solidFill>
                  <a:schemeClr val="tx1"/>
                </a:solidFill>
                <a:effectLst/>
                <a:uLnTx/>
                <a:uFillTx/>
                <a:latin typeface="Arial" panose="020B0604020202020204" pitchFamily="34" charset="0"/>
                <a:ea typeface="Inter Light" panose="02000503000000020004" pitchFamily="2" charset="0"/>
                <a:cs typeface="+mn-cs"/>
              </a:rPr>
              <a:t>university mathematician</a:t>
            </a:r>
          </a:p>
          <a:p>
            <a:pPr marL="10800" marR="0" lvl="0" indent="-2340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2400" b="0" i="0" u="none" strike="noStrike" kern="1200" cap="none" spc="0" normalizeH="0" baseline="0" noProof="0">
                <a:ln>
                  <a:noFill/>
                </a:ln>
                <a:solidFill>
                  <a:schemeClr val="tx1"/>
                </a:solidFill>
                <a:effectLst/>
                <a:uLnTx/>
                <a:uFillTx/>
                <a:latin typeface="Arial" panose="020B0604020202020204" pitchFamily="34" charset="0"/>
                <a:ea typeface="Inter Light" panose="02000503000000020004" pitchFamily="2" charset="0"/>
                <a:cs typeface="+mn-cs"/>
              </a:rPr>
              <a:t>sometimes think on </a:t>
            </a:r>
            <a:r>
              <a:rPr kumimoji="0" lang="en-GB" sz="2400" b="1" i="0" u="none" strike="noStrike" kern="1200" cap="none" spc="0" normalizeH="0" baseline="0" noProof="0">
                <a:ln>
                  <a:noFill/>
                </a:ln>
                <a:solidFill>
                  <a:schemeClr val="tx1"/>
                </a:solidFill>
                <a:effectLst/>
                <a:uLnTx/>
                <a:uFillTx/>
                <a:latin typeface="Arial" panose="020B0604020202020204" pitchFamily="34" charset="0"/>
                <a:ea typeface="Inter Light" panose="02000503000000020004" pitchFamily="2" charset="0"/>
                <a:cs typeface="+mn-cs"/>
              </a:rPr>
              <a:t>our own</a:t>
            </a:r>
            <a:r>
              <a:rPr kumimoji="0" lang="en-GB" sz="2400" b="0" i="0" u="none" strike="noStrike" kern="1200" cap="none" spc="0" normalizeH="0" baseline="0" noProof="0">
                <a:ln>
                  <a:noFill/>
                </a:ln>
                <a:solidFill>
                  <a:schemeClr val="tx1"/>
                </a:solidFill>
                <a:effectLst/>
                <a:uLnTx/>
                <a:uFillTx/>
                <a:latin typeface="Arial" panose="020B0604020202020204" pitchFamily="34" charset="0"/>
                <a:ea typeface="Inter Light" panose="02000503000000020004" pitchFamily="2" charset="0"/>
                <a:cs typeface="+mn-cs"/>
              </a:rPr>
              <a:t>, sometimes think </a:t>
            </a:r>
            <a:r>
              <a:rPr kumimoji="0" lang="en-GB" sz="2400" b="1" i="0" u="none" strike="noStrike" kern="1200" cap="none" spc="0" normalizeH="0" baseline="0" noProof="0">
                <a:ln>
                  <a:noFill/>
                </a:ln>
                <a:solidFill>
                  <a:schemeClr val="tx1"/>
                </a:solidFill>
                <a:effectLst/>
                <a:uLnTx/>
                <a:uFillTx/>
                <a:latin typeface="Arial" panose="020B0604020202020204" pitchFamily="34" charset="0"/>
                <a:ea typeface="Inter Light" panose="02000503000000020004" pitchFamily="2" charset="0"/>
                <a:cs typeface="+mn-cs"/>
              </a:rPr>
              <a:t>in a team</a:t>
            </a:r>
          </a:p>
          <a:p>
            <a:pPr marL="10800" marR="0" lvl="0" indent="-2340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2400" b="0" i="0" u="none" strike="noStrike" kern="1200" cap="none" spc="0" normalizeH="0" baseline="0" noProof="0">
                <a:ln>
                  <a:noFill/>
                </a:ln>
                <a:solidFill>
                  <a:schemeClr val="tx1"/>
                </a:solidFill>
                <a:effectLst/>
                <a:uLnTx/>
                <a:uFillTx/>
                <a:latin typeface="Arial" panose="020B0604020202020204" pitchFamily="34" charset="0"/>
                <a:ea typeface="Inter Light" panose="02000503000000020004" pitchFamily="2" charset="0"/>
                <a:cs typeface="+mn-cs"/>
              </a:rPr>
              <a:t>enjoy getting </a:t>
            </a:r>
            <a:r>
              <a:rPr kumimoji="0" lang="en-GB" sz="2400" b="1" i="0" u="none" strike="noStrike" kern="1200" cap="none" spc="0" normalizeH="0" baseline="0" noProof="0">
                <a:ln>
                  <a:noFill/>
                </a:ln>
                <a:solidFill>
                  <a:schemeClr val="tx1"/>
                </a:solidFill>
                <a:effectLst/>
                <a:uLnTx/>
                <a:uFillTx/>
                <a:latin typeface="Arial" panose="020B0604020202020204" pitchFamily="34" charset="0"/>
                <a:ea typeface="Inter Light" panose="02000503000000020004" pitchFamily="2" charset="0"/>
                <a:cs typeface="+mn-cs"/>
              </a:rPr>
              <a:t>stuck</a:t>
            </a:r>
            <a:r>
              <a:rPr kumimoji="0" lang="en-GB" sz="2400" b="0" i="0" u="none" strike="noStrike" kern="1200" cap="none" spc="0" normalizeH="0" baseline="0" noProof="0">
                <a:ln>
                  <a:noFill/>
                </a:ln>
                <a:solidFill>
                  <a:schemeClr val="tx1"/>
                </a:solidFill>
                <a:effectLst/>
                <a:uLnTx/>
                <a:uFillTx/>
                <a:latin typeface="Arial" panose="020B0604020202020204" pitchFamily="34" charset="0"/>
                <a:ea typeface="Inter Light" panose="02000503000000020004" pitchFamily="2" charset="0"/>
                <a:cs typeface="+mn-cs"/>
              </a:rPr>
              <a:t> as well as getting </a:t>
            </a:r>
            <a:r>
              <a:rPr kumimoji="0" lang="en-GB" sz="2400" b="1" i="0" u="none" strike="noStrike" kern="1200" cap="none" spc="0" normalizeH="0" baseline="0" noProof="0">
                <a:ln>
                  <a:noFill/>
                </a:ln>
                <a:solidFill>
                  <a:schemeClr val="tx1"/>
                </a:solidFill>
                <a:effectLst/>
                <a:uLnTx/>
                <a:uFillTx/>
                <a:latin typeface="Arial" panose="020B0604020202020204" pitchFamily="34" charset="0"/>
                <a:ea typeface="Inter Light" panose="02000503000000020004" pitchFamily="2" charset="0"/>
                <a:cs typeface="+mn-cs"/>
              </a:rPr>
              <a:t>unstuck</a:t>
            </a:r>
          </a:p>
          <a:p>
            <a:pPr marL="10800" marR="0" lvl="0" indent="-2340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2400" b="0" i="0" u="none" strike="noStrike" kern="1200" cap="none" spc="0" normalizeH="0" baseline="0" noProof="0">
                <a:ln>
                  <a:noFill/>
                </a:ln>
                <a:solidFill>
                  <a:schemeClr val="tx1"/>
                </a:solidFill>
                <a:effectLst/>
                <a:uLnTx/>
                <a:uFillTx/>
                <a:latin typeface="Arial" panose="020B0604020202020204" pitchFamily="34" charset="0"/>
                <a:ea typeface="Inter Light" panose="02000503000000020004" pitchFamily="2" charset="0"/>
                <a:cs typeface="+mn-cs"/>
              </a:rPr>
              <a:t>have </a:t>
            </a:r>
            <a:r>
              <a:rPr kumimoji="0" lang="en-GB" sz="2400" b="1" i="0" u="none" strike="noStrike" kern="1200" cap="none" spc="0" normalizeH="0" baseline="0" noProof="0">
                <a:ln>
                  <a:noFill/>
                </a:ln>
                <a:solidFill>
                  <a:schemeClr val="tx1"/>
                </a:solidFill>
                <a:effectLst/>
                <a:uLnTx/>
                <a:uFillTx/>
                <a:latin typeface="Arial" panose="020B0604020202020204" pitchFamily="34" charset="0"/>
                <a:ea typeface="Inter Light" panose="02000503000000020004" pitchFamily="2" charset="0"/>
                <a:cs typeface="+mn-cs"/>
              </a:rPr>
              <a:t>fun</a:t>
            </a:r>
            <a:r>
              <a:rPr kumimoji="0" lang="en-GB" sz="2400" b="0" i="0" u="none" strike="noStrike" kern="1200" cap="none" spc="0" normalizeH="0" baseline="0" noProof="0">
                <a:ln>
                  <a:noFill/>
                </a:ln>
                <a:solidFill>
                  <a:schemeClr val="tx1"/>
                </a:solidFill>
                <a:effectLst/>
                <a:uLnTx/>
                <a:uFillTx/>
                <a:latin typeface="Arial" panose="020B0604020202020204" pitchFamily="34" charset="0"/>
                <a:ea typeface="Inter Light" panose="02000503000000020004" pitchFamily="2" charset="0"/>
                <a:cs typeface="+mn-cs"/>
              </a:rPr>
              <a:t> ourselves, and make it fun for everyone else too!</a:t>
            </a:r>
          </a:p>
        </p:txBody>
      </p:sp>
      <p:sp>
        <p:nvSpPr>
          <p:cNvPr id="2" name="Footer Placeholder 4">
            <a:extLst>
              <a:ext uri="{FF2B5EF4-FFF2-40B4-BE49-F238E27FC236}">
                <a16:creationId xmlns:a16="http://schemas.microsoft.com/office/drawing/2014/main" id="{F1E3FDFE-64B0-C8B3-26A7-B706AEE58487}"/>
              </a:ext>
              <a:ext uri="{C183D7F6-B498-43B3-948B-1728B52AA6E4}">
                <adec:decorative xmlns:adec="http://schemas.microsoft.com/office/drawing/2017/decorative" val="1"/>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pic>
        <p:nvPicPr>
          <p:cNvPr id="4" name="Graphic 5">
            <a:extLst>
              <a:ext uri="{FF2B5EF4-FFF2-40B4-BE49-F238E27FC236}">
                <a16:creationId xmlns:a16="http://schemas.microsoft.com/office/drawing/2014/main" id="{8FBCF96B-5C38-C49C-DF26-283480055A0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795249" y="1581972"/>
            <a:ext cx="1083258" cy="1083258"/>
          </a:xfrm>
          <a:prstGeom prst="rect">
            <a:avLst/>
          </a:prstGeom>
        </p:spPr>
      </p:pic>
      <p:grpSp>
        <p:nvGrpSpPr>
          <p:cNvPr id="5" name="Group 4">
            <a:extLst>
              <a:ext uri="{FF2B5EF4-FFF2-40B4-BE49-F238E27FC236}">
                <a16:creationId xmlns:a16="http://schemas.microsoft.com/office/drawing/2014/main" id="{36D66398-7E77-8623-96A6-3CA0D35F9B43}"/>
              </a:ext>
              <a:ext uri="{C183D7F6-B498-43B3-948B-1728B52AA6E4}">
                <adec:decorative xmlns:adec="http://schemas.microsoft.com/office/drawing/2017/decorative" val="1"/>
              </a:ext>
            </a:extLst>
          </p:cNvPr>
          <p:cNvGrpSpPr/>
          <p:nvPr/>
        </p:nvGrpSpPr>
        <p:grpSpPr>
          <a:xfrm>
            <a:off x="7515595" y="2248939"/>
            <a:ext cx="2279654" cy="932190"/>
            <a:chOff x="7515595" y="2248939"/>
            <a:chExt cx="2279654" cy="932190"/>
          </a:xfrm>
        </p:grpSpPr>
        <p:pic>
          <p:nvPicPr>
            <p:cNvPr id="12" name="Graphic 2" descr="Hike with solid fill">
              <a:extLst>
                <a:ext uri="{FF2B5EF4-FFF2-40B4-BE49-F238E27FC236}">
                  <a16:creationId xmlns:a16="http://schemas.microsoft.com/office/drawing/2014/main" id="{300E156F-F919-7189-F4D5-75C243104626}"/>
                </a:ext>
                <a:ext uri="{C183D7F6-B498-43B3-948B-1728B52AA6E4}">
                  <adec:decorative xmlns:adec="http://schemas.microsoft.com/office/drawing/2017/decorative" val="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946908" y="2248939"/>
              <a:ext cx="932190" cy="932190"/>
            </a:xfrm>
            <a:prstGeom prst="rect">
              <a:avLst/>
            </a:prstGeom>
          </p:spPr>
        </p:pic>
        <p:pic>
          <p:nvPicPr>
            <p:cNvPr id="13" name="Graphic 1" descr="Hike with solid fill">
              <a:extLst>
                <a:ext uri="{FF2B5EF4-FFF2-40B4-BE49-F238E27FC236}">
                  <a16:creationId xmlns:a16="http://schemas.microsoft.com/office/drawing/2014/main" id="{AF233847-0F45-D608-F164-1426A5AF7FB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132221" y="2518101"/>
              <a:ext cx="663028" cy="663028"/>
            </a:xfrm>
            <a:prstGeom prst="rect">
              <a:avLst/>
            </a:prstGeom>
          </p:spPr>
        </p:pic>
        <p:pic>
          <p:nvPicPr>
            <p:cNvPr id="14" name="Graphic 4" descr="Hike with solid fill">
              <a:extLst>
                <a:ext uri="{FF2B5EF4-FFF2-40B4-BE49-F238E27FC236}">
                  <a16:creationId xmlns:a16="http://schemas.microsoft.com/office/drawing/2014/main" id="{B40EE0C2-7085-446D-A8F6-66949A189FD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655422" y="2518101"/>
              <a:ext cx="663028" cy="663028"/>
            </a:xfrm>
            <a:prstGeom prst="rect">
              <a:avLst/>
            </a:prstGeom>
          </p:spPr>
        </p:pic>
        <p:pic>
          <p:nvPicPr>
            <p:cNvPr id="15" name="Graphic 6" descr="Hike with solid fill">
              <a:extLst>
                <a:ext uri="{FF2B5EF4-FFF2-40B4-BE49-F238E27FC236}">
                  <a16:creationId xmlns:a16="http://schemas.microsoft.com/office/drawing/2014/main" id="{41531B83-B58D-5E5D-2C22-D2C134288B5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515595" y="2518101"/>
              <a:ext cx="663028" cy="663028"/>
            </a:xfrm>
            <a:prstGeom prst="rect">
              <a:avLst/>
            </a:prstGeom>
          </p:spPr>
        </p:pic>
      </p:grpSp>
      <p:pic>
        <p:nvPicPr>
          <p:cNvPr id="17" name="Image">
            <a:extLst>
              <a:ext uri="{FF2B5EF4-FFF2-40B4-BE49-F238E27FC236}">
                <a16:creationId xmlns:a16="http://schemas.microsoft.com/office/drawing/2014/main" id="{9F089AB8-46F6-910C-4852-6C20711A425F}"/>
              </a:ext>
              <a:ext uri="{C183D7F6-B498-43B3-948B-1728B52AA6E4}">
                <adec:decorative xmlns:adec="http://schemas.microsoft.com/office/drawing/2017/decorative" val="1"/>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rcRect b="-2"/>
          <a:stretch/>
        </p:blipFill>
        <p:spPr>
          <a:xfrm>
            <a:off x="8955031" y="0"/>
            <a:ext cx="3236969" cy="2518101"/>
          </a:xfrm>
          <a:prstGeom prst="rect">
            <a:avLst/>
          </a:prstGeom>
          <a:ln w="12700">
            <a:miter lim="400000"/>
          </a:ln>
        </p:spPr>
      </p:pic>
      <p:sp>
        <p:nvSpPr>
          <p:cNvPr id="11" name="Slide Number Placeholder 5">
            <a:extLst>
              <a:ext uri="{FF2B5EF4-FFF2-40B4-BE49-F238E27FC236}">
                <a16:creationId xmlns:a16="http://schemas.microsoft.com/office/drawing/2014/main" id="{1A11B288-AA4B-7944-B2C1-8BB15426DD0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ph type="sldNum" sz="quarter" idx="12"/>
          </p:nvPr>
        </p:nvSpPr>
        <p:spPr>
          <a:xfrm>
            <a:off x="11353800" y="6347641"/>
            <a:ext cx="455023" cy="365125"/>
          </a:xfrm>
        </p:spPr>
        <p:txBody>
          <a:bodyPr/>
          <a:lstStyle>
            <a:lvl1pPr>
              <a:defRPr b="1" i="0"/>
            </a:lvl1pPr>
          </a:lstStyle>
          <a:p>
            <a:fld id="{35BC334B-5606-F640-9B65-DA4F71454EC0}" type="slidenum">
              <a:rPr lang="en-US" smtClean="0"/>
              <a:pPr/>
              <a:t>‹#›</a:t>
            </a:fld>
            <a:endParaRPr lang="en-US"/>
          </a:p>
        </p:txBody>
      </p:sp>
    </p:spTree>
    <p:extLst>
      <p:ext uri="{BB962C8B-B14F-4D97-AF65-F5344CB8AC3E}">
        <p14:creationId xmlns:p14="http://schemas.microsoft.com/office/powerpoint/2010/main" val="3686888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1_2 Good Mathematicians">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E28F277B-4D0D-E8CE-5B86-DE86F372C183}"/>
              </a:ext>
            </a:extLst>
          </p:cNvPr>
          <p:cNvSpPr txBox="1"/>
          <p:nvPr/>
        </p:nvSpPr>
        <p:spPr>
          <a:xfrm>
            <a:off x="522423" y="352063"/>
            <a:ext cx="7481535" cy="707886"/>
          </a:xfrm>
          <a:prstGeom prst="rect">
            <a:avLst/>
          </a:prstGeom>
          <a:noFill/>
        </p:spPr>
        <p:txBody>
          <a:bodyPr wrap="none" rtlCol="0">
            <a:spAutoFit/>
          </a:bodyPr>
          <a:lstStyle/>
          <a:p>
            <a:r>
              <a:rPr kumimoji="0" lang="en-US" sz="4000" b="1" i="0" u="none" strike="noStrike" kern="1200" cap="none" spc="0" normalizeH="0" baseline="0" noProof="0">
                <a:ln>
                  <a:noFill/>
                </a:ln>
                <a:solidFill>
                  <a:srgbClr val="AA18FE"/>
                </a:solidFill>
                <a:effectLst/>
                <a:uLnTx/>
                <a:uFillTx/>
                <a:latin typeface="Georgia" panose="02040502050405020303" pitchFamily="18" charset="0"/>
                <a:ea typeface="+mj-ea"/>
                <a:cs typeface="+mj-cs"/>
              </a:rPr>
              <a:t>Good mathematicians are…</a:t>
            </a:r>
            <a:endParaRPr lang="en-GB"/>
          </a:p>
        </p:txBody>
      </p:sp>
      <p:sp>
        <p:nvSpPr>
          <p:cNvPr id="9" name="Content Placeholder 2">
            <a:extLst>
              <a:ext uri="{FF2B5EF4-FFF2-40B4-BE49-F238E27FC236}">
                <a16:creationId xmlns:a16="http://schemas.microsoft.com/office/drawing/2014/main" id="{5FED33BC-C9F3-E375-A76F-BA48BAF7502A}"/>
              </a:ext>
            </a:extLst>
          </p:cNvPr>
          <p:cNvSpPr txBox="1">
            <a:spLocks/>
          </p:cNvSpPr>
          <p:nvPr/>
        </p:nvSpPr>
        <p:spPr>
          <a:xfrm>
            <a:off x="2165644" y="1592177"/>
            <a:ext cx="2403222" cy="480131"/>
          </a:xfrm>
          <a:prstGeom prst="rect">
            <a:avLst/>
          </a:prstGeom>
        </p:spPr>
        <p:txBody>
          <a:bodyPr vert="horz" wrap="none" lIns="91440" tIns="45720" rIns="91440" bIns="45720" rtlCol="0" anchor="t">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b="1">
                <a:solidFill>
                  <a:schemeClr val="tx2"/>
                </a:solidFill>
                <a:latin typeface="+mn-lt"/>
              </a:rPr>
              <a:t>Adventurous</a:t>
            </a:r>
          </a:p>
        </p:txBody>
      </p:sp>
      <p:sp>
        <p:nvSpPr>
          <p:cNvPr id="14" name="TextBox 13">
            <a:extLst>
              <a:ext uri="{FF2B5EF4-FFF2-40B4-BE49-F238E27FC236}">
                <a16:creationId xmlns:a16="http://schemas.microsoft.com/office/drawing/2014/main" id="{FC0B7F01-8D0C-3901-1595-A2BF7DED4205}"/>
              </a:ext>
            </a:extLst>
          </p:cNvPr>
          <p:cNvSpPr txBox="1"/>
          <p:nvPr/>
        </p:nvSpPr>
        <p:spPr>
          <a:xfrm>
            <a:off x="2132029" y="2985924"/>
            <a:ext cx="1843774" cy="523220"/>
          </a:xfrm>
          <a:prstGeom prst="rect">
            <a:avLst/>
          </a:prstGeom>
          <a:noFill/>
        </p:spPr>
        <p:txBody>
          <a:bodyPr wrap="none">
            <a:spAutoFit/>
          </a:bodyPr>
          <a:lstStyle/>
          <a:p>
            <a:pPr marL="0" indent="0">
              <a:buNone/>
            </a:pPr>
            <a:r>
              <a:rPr lang="en-GB" sz="2800" b="1">
                <a:solidFill>
                  <a:schemeClr val="tx2"/>
                </a:solidFill>
                <a:latin typeface="+mn-lt"/>
              </a:rPr>
              <a:t>Articulate</a:t>
            </a:r>
          </a:p>
        </p:txBody>
      </p:sp>
      <p:sp>
        <p:nvSpPr>
          <p:cNvPr id="16" name="TextBox 15">
            <a:extLst>
              <a:ext uri="{FF2B5EF4-FFF2-40B4-BE49-F238E27FC236}">
                <a16:creationId xmlns:a16="http://schemas.microsoft.com/office/drawing/2014/main" id="{5012DDF4-B7E4-54C9-615A-DF7DE3DD1DB5}"/>
              </a:ext>
            </a:extLst>
          </p:cNvPr>
          <p:cNvSpPr txBox="1"/>
          <p:nvPr/>
        </p:nvSpPr>
        <p:spPr>
          <a:xfrm>
            <a:off x="2124409" y="4422760"/>
            <a:ext cx="1923925" cy="523220"/>
          </a:xfrm>
          <a:prstGeom prst="rect">
            <a:avLst/>
          </a:prstGeom>
          <a:noFill/>
        </p:spPr>
        <p:txBody>
          <a:bodyPr wrap="none">
            <a:spAutoFit/>
          </a:bodyPr>
          <a:lstStyle/>
          <a:p>
            <a:pPr marL="0" indent="0">
              <a:buNone/>
            </a:pPr>
            <a:r>
              <a:rPr lang="en-GB" sz="2800" b="1">
                <a:solidFill>
                  <a:schemeClr val="tx2"/>
                </a:solidFill>
                <a:latin typeface="+mn-lt"/>
              </a:rPr>
              <a:t>Accepting</a:t>
            </a:r>
          </a:p>
        </p:txBody>
      </p:sp>
      <p:pic>
        <p:nvPicPr>
          <p:cNvPr id="6" name="Graphic 5">
            <a:extLst>
              <a:ext uri="{FF2B5EF4-FFF2-40B4-BE49-F238E27FC236}">
                <a16:creationId xmlns:a16="http://schemas.microsoft.com/office/drawing/2014/main" id="{7CC44C5E-C6AE-5B14-6DC8-8FC331BDE295}"/>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43136" y="2992523"/>
            <a:ext cx="1152084" cy="1152084"/>
          </a:xfrm>
          <a:prstGeom prst="rect">
            <a:avLst/>
          </a:prstGeom>
        </p:spPr>
      </p:pic>
      <p:pic>
        <p:nvPicPr>
          <p:cNvPr id="3" name="Graphic 2">
            <a:extLst>
              <a:ext uri="{FF2B5EF4-FFF2-40B4-BE49-F238E27FC236}">
                <a16:creationId xmlns:a16="http://schemas.microsoft.com/office/drawing/2014/main" id="{4CCC2C85-B92C-469F-27EC-AA9ABB2ED44B}"/>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3072" y="1537738"/>
            <a:ext cx="1192212" cy="1192212"/>
          </a:xfrm>
          <a:prstGeom prst="rect">
            <a:avLst/>
          </a:prstGeom>
        </p:spPr>
      </p:pic>
      <p:pic>
        <p:nvPicPr>
          <p:cNvPr id="5" name="Graphic 4">
            <a:extLst>
              <a:ext uri="{FF2B5EF4-FFF2-40B4-BE49-F238E27FC236}">
                <a16:creationId xmlns:a16="http://schemas.microsoft.com/office/drawing/2014/main" id="{2D27DFCF-71C7-A6D8-D765-EE8551B91D90}"/>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80378" y="4407179"/>
            <a:ext cx="1077601" cy="1077601"/>
          </a:xfrm>
          <a:prstGeom prst="rect">
            <a:avLst/>
          </a:prstGeom>
        </p:spPr>
      </p:pic>
      <p:pic>
        <p:nvPicPr>
          <p:cNvPr id="11" name="Image">
            <a:extLst>
              <a:ext uri="{FF2B5EF4-FFF2-40B4-BE49-F238E27FC236}">
                <a16:creationId xmlns:a16="http://schemas.microsoft.com/office/drawing/2014/main" id="{DA484EAA-550B-9164-5F3E-B16A4A41C95E}"/>
              </a:ext>
              <a:ext uri="{C183D7F6-B498-43B3-948B-1728B52AA6E4}">
                <adec:decorative xmlns:adec="http://schemas.microsoft.com/office/drawing/2017/decorative" val="1"/>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a:ext>
            </a:extLst>
          </a:blip>
          <a:srcRect b="-2"/>
          <a:stretch/>
        </p:blipFill>
        <p:spPr>
          <a:xfrm>
            <a:off x="8955031" y="0"/>
            <a:ext cx="3236969" cy="2518101"/>
          </a:xfrm>
          <a:prstGeom prst="rect">
            <a:avLst/>
          </a:prstGeom>
          <a:ln w="12700">
            <a:miter lim="400000"/>
          </a:ln>
        </p:spPr>
      </p:pic>
      <p:sp>
        <p:nvSpPr>
          <p:cNvPr id="8" name="Slide Number Placeholder 5">
            <a:extLst>
              <a:ext uri="{FF2B5EF4-FFF2-40B4-BE49-F238E27FC236}">
                <a16:creationId xmlns:a16="http://schemas.microsoft.com/office/drawing/2014/main" id="{3AF184A3-1886-D761-6EEC-9C9B2820AFB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ph type="sldNum" sz="quarter" idx="12"/>
          </p:nvPr>
        </p:nvSpPr>
        <p:spPr>
          <a:xfrm>
            <a:off x="11353800" y="6347641"/>
            <a:ext cx="455023" cy="365125"/>
          </a:xfrm>
        </p:spPr>
        <p:txBody>
          <a:bodyPr/>
          <a:lstStyle>
            <a:lvl1pPr>
              <a:defRPr b="1" i="0"/>
            </a:lvl1pPr>
          </a:lstStyle>
          <a:p>
            <a:fld id="{35BC334B-5606-F640-9B65-DA4F71454EC0}" type="slidenum">
              <a:rPr lang="en-US" smtClean="0"/>
              <a:pPr/>
              <a:t>‹#›</a:t>
            </a:fld>
            <a:endParaRPr lang="en-US"/>
          </a:p>
        </p:txBody>
      </p:sp>
      <p:sp>
        <p:nvSpPr>
          <p:cNvPr id="2" name="Footer Placeholder 4">
            <a:extLst>
              <a:ext uri="{FF2B5EF4-FFF2-40B4-BE49-F238E27FC236}">
                <a16:creationId xmlns:a16="http://schemas.microsoft.com/office/drawing/2014/main" id="{7520DD24-E12A-2FEB-83E3-DD6C361BDA16}"/>
              </a:ext>
              <a:ext uri="{C183D7F6-B498-43B3-948B-1728B52AA6E4}">
                <adec:decorative xmlns:adec="http://schemas.microsoft.com/office/drawing/2017/decorative" val="1"/>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spTree>
    <p:extLst>
      <p:ext uri="{BB962C8B-B14F-4D97-AF65-F5344CB8AC3E}">
        <p14:creationId xmlns:p14="http://schemas.microsoft.com/office/powerpoint/2010/main" val="1057209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p:bldP spid="16" grpId="0"/>
    </p:bld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Student facing - ful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F192-7BDC-DC97-5633-EBBB3687C92E}"/>
              </a:ext>
            </a:extLst>
          </p:cNvPr>
          <p:cNvSpPr>
            <a:spLocks noGrp="1"/>
          </p:cNvSpPr>
          <p:nvPr>
            <p:ph type="title"/>
          </p:nvPr>
        </p:nvSpPr>
        <p:spPr>
          <a:xfrm>
            <a:off x="609600" y="365126"/>
            <a:ext cx="10744200" cy="723446"/>
          </a:xfrm>
          <a:prstGeom prst="rect">
            <a:avLst/>
          </a:prstGeom>
        </p:spPr>
        <p:txBody>
          <a:bodyPr>
            <a:normAutofit/>
          </a:bodyPr>
          <a:lstStyle>
            <a:lvl1pPr>
              <a:defRPr sz="4000">
                <a:latin typeface="+mj-lt"/>
              </a:defRPr>
            </a:lvl1pPr>
          </a:lstStyle>
          <a:p>
            <a:r>
              <a:rPr lang="en-US"/>
              <a:t>Click to edit Master title style</a:t>
            </a:r>
          </a:p>
        </p:txBody>
      </p:sp>
      <p:sp>
        <p:nvSpPr>
          <p:cNvPr id="5" name="Content Placeholder 2">
            <a:extLst>
              <a:ext uri="{FF2B5EF4-FFF2-40B4-BE49-F238E27FC236}">
                <a16:creationId xmlns:a16="http://schemas.microsoft.com/office/drawing/2014/main" id="{081B1A04-B038-3D7D-724F-FBE51021B132}"/>
              </a:ext>
            </a:extLst>
          </p:cNvPr>
          <p:cNvSpPr>
            <a:spLocks noGrp="1"/>
          </p:cNvSpPr>
          <p:nvPr>
            <p:ph idx="1"/>
          </p:nvPr>
        </p:nvSpPr>
        <p:spPr>
          <a:xfrm>
            <a:off x="609600" y="1453698"/>
            <a:ext cx="10744200" cy="4589293"/>
          </a:xfrm>
          <a:prstGeom prst="rect">
            <a:avLst/>
          </a:prstGeom>
        </p:spPr>
        <p:txBody>
          <a:bodyPr/>
          <a:lstStyle>
            <a:lvl1pPr marL="0" indent="0">
              <a:spcAft>
                <a:spcPts val="600"/>
              </a:spcAft>
              <a:buFont typeface="Arial" panose="020B0604020202020204" pitchFamily="34" charset="0"/>
              <a:buNone/>
              <a:defRPr sz="2000" b="0" i="0"/>
            </a:lvl1pPr>
            <a:lvl2pPr marL="468000" indent="-234000">
              <a:spcAft>
                <a:spcPts val="600"/>
              </a:spcAft>
              <a:buFont typeface="Arial" panose="020B0604020202020204" pitchFamily="34" charset="0"/>
              <a:buChar char="•"/>
              <a:defRPr sz="2000" b="0" i="0">
                <a:solidFill>
                  <a:schemeClr val="tx1"/>
                </a:solidFill>
              </a:defRPr>
            </a:lvl2pPr>
            <a:lvl3pPr>
              <a:spcAft>
                <a:spcPts val="600"/>
              </a:spcAft>
              <a:defRPr sz="2000" b="0" i="0"/>
            </a:lvl3pPr>
            <a:lvl4pPr>
              <a:spcAft>
                <a:spcPts val="600"/>
              </a:spcAft>
              <a:defRPr sz="2000" b="0" i="0"/>
            </a:lvl4pPr>
            <a:lvl5pPr>
              <a:spcAft>
                <a:spcPts val="600"/>
              </a:spcAft>
              <a:defRPr sz="2000" b="0" i="0"/>
            </a:lvl5pPr>
          </a:lstStyle>
          <a:p>
            <a:pPr lvl="0"/>
            <a:r>
              <a:rPr lang="en-US"/>
              <a:t>Click to edit Master text styles</a:t>
            </a:r>
          </a:p>
          <a:p>
            <a:pPr lvl="1"/>
            <a:r>
              <a:rPr lang="en-US"/>
              <a:t>Second level</a:t>
            </a:r>
          </a:p>
          <a:p>
            <a:pPr lvl="2"/>
            <a:endParaRPr lang="en-US"/>
          </a:p>
        </p:txBody>
      </p:sp>
      <p:sp>
        <p:nvSpPr>
          <p:cNvPr id="11" name="Slide Number Placeholder 5">
            <a:extLst>
              <a:ext uri="{FF2B5EF4-FFF2-40B4-BE49-F238E27FC236}">
                <a16:creationId xmlns:a16="http://schemas.microsoft.com/office/drawing/2014/main" id="{AEEB0A84-49B6-D143-1A7D-6311DB60C05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ph type="sldNum" sz="quarter" idx="12"/>
          </p:nvPr>
        </p:nvSpPr>
        <p:spPr>
          <a:xfrm>
            <a:off x="11353800" y="6347641"/>
            <a:ext cx="455023" cy="365125"/>
          </a:xfrm>
        </p:spPr>
        <p:txBody>
          <a:bodyPr/>
          <a:lstStyle>
            <a:lvl1pPr>
              <a:defRPr b="1" i="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3" name="Footer Placeholder 4">
            <a:extLst>
              <a:ext uri="{FF2B5EF4-FFF2-40B4-BE49-F238E27FC236}">
                <a16:creationId xmlns:a16="http://schemas.microsoft.com/office/drawing/2014/main" id="{D2A4797B-C3E8-C09B-3C31-3E58D0D76FEB}"/>
              </a:ext>
              <a:ext uri="{C183D7F6-B498-43B3-948B-1728B52AA6E4}">
                <adec:decorative xmlns:adec="http://schemas.microsoft.com/office/drawing/2017/decorative" val="1"/>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pic>
        <p:nvPicPr>
          <p:cNvPr id="4" name="Image">
            <a:extLst>
              <a:ext uri="{FF2B5EF4-FFF2-40B4-BE49-F238E27FC236}">
                <a16:creationId xmlns:a16="http://schemas.microsoft.com/office/drawing/2014/main" id="{17CD4095-DDAC-21A1-F624-BB0331238C5B}"/>
              </a:ext>
              <a:ext uri="{C183D7F6-B498-43B3-948B-1728B52AA6E4}">
                <adec:decorative xmlns:adec="http://schemas.microsoft.com/office/drawing/2017/decorative" val="1"/>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723137" y="-1"/>
            <a:ext cx="3468863" cy="2538052"/>
          </a:xfrm>
          <a:prstGeom prst="rect">
            <a:avLst/>
          </a:prstGeom>
          <a:ln w="12700">
            <a:miter lim="400000"/>
          </a:ln>
        </p:spPr>
      </p:pic>
    </p:spTree>
    <p:extLst>
      <p:ext uri="{BB962C8B-B14F-4D97-AF65-F5344CB8AC3E}">
        <p14:creationId xmlns:p14="http://schemas.microsoft.com/office/powerpoint/2010/main" val="3964686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Student facing - split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F192-7BDC-DC97-5633-EBBB3687C92E}"/>
              </a:ext>
            </a:extLst>
          </p:cNvPr>
          <p:cNvSpPr>
            <a:spLocks noGrp="1"/>
          </p:cNvSpPr>
          <p:nvPr>
            <p:ph type="title"/>
          </p:nvPr>
        </p:nvSpPr>
        <p:spPr>
          <a:xfrm>
            <a:off x="609600" y="365126"/>
            <a:ext cx="10744200" cy="723446"/>
          </a:xfrm>
          <a:prstGeom prst="rect">
            <a:avLst/>
          </a:prstGeom>
        </p:spPr>
        <p:txBody>
          <a:bodyPr>
            <a:normAutofit/>
          </a:bodyPr>
          <a:lstStyle>
            <a:lvl1pPr>
              <a:defRPr sz="4000">
                <a:latin typeface="+mj-lt"/>
              </a:defRPr>
            </a:lvl1pPr>
          </a:lstStyle>
          <a:p>
            <a:r>
              <a:rPr lang="en-US"/>
              <a:t>Click to edit Master title style</a:t>
            </a:r>
          </a:p>
        </p:txBody>
      </p:sp>
      <p:sp>
        <p:nvSpPr>
          <p:cNvPr id="11" name="Slide Number Placeholder 5">
            <a:extLst>
              <a:ext uri="{FF2B5EF4-FFF2-40B4-BE49-F238E27FC236}">
                <a16:creationId xmlns:a16="http://schemas.microsoft.com/office/drawing/2014/main" id="{AEEB0A84-49B6-D143-1A7D-6311DB60C05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ph type="sldNum" sz="quarter" idx="12"/>
          </p:nvPr>
        </p:nvSpPr>
        <p:spPr>
          <a:xfrm>
            <a:off x="11353800" y="6347641"/>
            <a:ext cx="455023" cy="365125"/>
          </a:xfrm>
        </p:spPr>
        <p:txBody>
          <a:bodyPr/>
          <a:lstStyle>
            <a:lvl1pPr>
              <a:defRPr b="1" i="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12" name="Content Placeholder 2">
            <a:extLst>
              <a:ext uri="{FF2B5EF4-FFF2-40B4-BE49-F238E27FC236}">
                <a16:creationId xmlns:a16="http://schemas.microsoft.com/office/drawing/2014/main" id="{8969D723-04A6-64EE-D7A4-660B8E9E0DB2}"/>
              </a:ext>
            </a:extLst>
          </p:cNvPr>
          <p:cNvSpPr>
            <a:spLocks noGrp="1"/>
          </p:cNvSpPr>
          <p:nvPr>
            <p:ph idx="1"/>
          </p:nvPr>
        </p:nvSpPr>
        <p:spPr>
          <a:xfrm>
            <a:off x="609600" y="1453698"/>
            <a:ext cx="5143863" cy="4589294"/>
          </a:xfrm>
          <a:prstGeom prst="rect">
            <a:avLst/>
          </a:prstGeom>
        </p:spPr>
        <p:txBody>
          <a:bodyPr/>
          <a:lstStyle>
            <a:lvl1pPr>
              <a:buClr>
                <a:schemeClr val="tx1"/>
              </a:buClr>
              <a:defRPr sz="2000" b="0" i="0"/>
            </a:lvl1pPr>
            <a:lvl2pPr>
              <a:buClr>
                <a:schemeClr val="tx1"/>
              </a:buClr>
              <a:defRPr sz="2000" b="0" i="0">
                <a:solidFill>
                  <a:schemeClr val="tx1"/>
                </a:solidFill>
              </a:defRPr>
            </a:lvl2pPr>
            <a:lvl3pPr>
              <a:defRPr sz="2000" b="0" i="0"/>
            </a:lvl3pPr>
            <a:lvl4pPr>
              <a:defRPr sz="2000" b="0" i="0"/>
            </a:lvl4pPr>
            <a:lvl5pPr>
              <a:defRPr sz="2000" b="0" i="0"/>
            </a:lvl5pPr>
          </a:lstStyle>
          <a:p>
            <a:pPr lvl="0"/>
            <a:r>
              <a:rPr lang="en-US"/>
              <a:t>Click to edit Master text styles</a:t>
            </a:r>
          </a:p>
          <a:p>
            <a:pPr lvl="1"/>
            <a:r>
              <a:rPr lang="en-US"/>
              <a:t>Second level</a:t>
            </a:r>
          </a:p>
        </p:txBody>
      </p:sp>
      <p:sp>
        <p:nvSpPr>
          <p:cNvPr id="13" name="Content Placeholder 2">
            <a:extLst>
              <a:ext uri="{FF2B5EF4-FFF2-40B4-BE49-F238E27FC236}">
                <a16:creationId xmlns:a16="http://schemas.microsoft.com/office/drawing/2014/main" id="{F37113CA-1A18-1BD7-4D53-B410F37CD9D2}"/>
              </a:ext>
            </a:extLst>
          </p:cNvPr>
          <p:cNvSpPr>
            <a:spLocks noGrp="1"/>
          </p:cNvSpPr>
          <p:nvPr>
            <p:ph idx="13"/>
          </p:nvPr>
        </p:nvSpPr>
        <p:spPr>
          <a:xfrm>
            <a:off x="6209937" y="1453698"/>
            <a:ext cx="5143863" cy="4589294"/>
          </a:xfrm>
          <a:prstGeom prst="rect">
            <a:avLst/>
          </a:prstGeom>
        </p:spPr>
        <p:txBody>
          <a:bodyPr/>
          <a:lstStyle>
            <a:lvl1pPr>
              <a:buClr>
                <a:schemeClr val="tx1"/>
              </a:buClr>
              <a:defRPr sz="2000" b="0" i="0"/>
            </a:lvl1pPr>
            <a:lvl2pPr>
              <a:buClr>
                <a:schemeClr val="tx1"/>
              </a:buClr>
              <a:defRPr sz="2000" b="0" i="0">
                <a:solidFill>
                  <a:schemeClr val="tx1"/>
                </a:solidFill>
              </a:defRPr>
            </a:lvl2pPr>
            <a:lvl3pPr>
              <a:defRPr sz="2000" b="0" i="0"/>
            </a:lvl3pPr>
            <a:lvl4pPr>
              <a:defRPr sz="2000" b="0" i="0"/>
            </a:lvl4pPr>
            <a:lvl5pPr>
              <a:defRPr sz="2000" b="0" i="0"/>
            </a:lvl5pPr>
          </a:lstStyle>
          <a:p>
            <a:pPr lvl="0"/>
            <a:r>
              <a:rPr lang="en-US"/>
              <a:t>Click to edit Master text styles</a:t>
            </a:r>
          </a:p>
          <a:p>
            <a:pPr lvl="1"/>
            <a:r>
              <a:rPr lang="en-US"/>
              <a:t>Second level</a:t>
            </a:r>
          </a:p>
        </p:txBody>
      </p:sp>
      <p:sp>
        <p:nvSpPr>
          <p:cNvPr id="3" name="Footer Placeholder 4">
            <a:extLst>
              <a:ext uri="{FF2B5EF4-FFF2-40B4-BE49-F238E27FC236}">
                <a16:creationId xmlns:a16="http://schemas.microsoft.com/office/drawing/2014/main" id="{6DA57BCF-A17D-5790-48D1-01CE07D2E049}"/>
              </a:ext>
              <a:ext uri="{C183D7F6-B498-43B3-948B-1728B52AA6E4}">
                <adec:decorative xmlns:adec="http://schemas.microsoft.com/office/drawing/2017/decorative" val="1"/>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pic>
        <p:nvPicPr>
          <p:cNvPr id="4" name="Image">
            <a:extLst>
              <a:ext uri="{FF2B5EF4-FFF2-40B4-BE49-F238E27FC236}">
                <a16:creationId xmlns:a16="http://schemas.microsoft.com/office/drawing/2014/main" id="{C6EF6A8B-1502-AF67-8090-6F6A167D0474}"/>
              </a:ext>
              <a:ext uri="{C183D7F6-B498-43B3-948B-1728B52AA6E4}">
                <adec:decorative xmlns:adec="http://schemas.microsoft.com/office/drawing/2017/decorative" val="1"/>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723137" y="-1"/>
            <a:ext cx="3468863" cy="2538052"/>
          </a:xfrm>
          <a:prstGeom prst="rect">
            <a:avLst/>
          </a:prstGeom>
          <a:ln w="12700">
            <a:miter lim="400000"/>
          </a:ln>
        </p:spPr>
      </p:pic>
    </p:spTree>
    <p:extLst>
      <p:ext uri="{BB962C8B-B14F-4D97-AF65-F5344CB8AC3E}">
        <p14:creationId xmlns:p14="http://schemas.microsoft.com/office/powerpoint/2010/main" val="3222964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Student facing - split text and speech bubb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F192-7BDC-DC97-5633-EBBB3687C92E}"/>
              </a:ext>
            </a:extLst>
          </p:cNvPr>
          <p:cNvSpPr>
            <a:spLocks noGrp="1"/>
          </p:cNvSpPr>
          <p:nvPr>
            <p:ph type="title"/>
          </p:nvPr>
        </p:nvSpPr>
        <p:spPr>
          <a:xfrm>
            <a:off x="609600" y="365126"/>
            <a:ext cx="10744200" cy="723446"/>
          </a:xfrm>
          <a:prstGeom prst="rect">
            <a:avLst/>
          </a:prstGeom>
        </p:spPr>
        <p:txBody>
          <a:bodyPr/>
          <a:lstStyle/>
          <a:p>
            <a:r>
              <a:rPr lang="en-US"/>
              <a:t>Click to edit Master title style</a:t>
            </a:r>
          </a:p>
        </p:txBody>
      </p:sp>
      <p:grpSp>
        <p:nvGrpSpPr>
          <p:cNvPr id="5" name="Group 4">
            <a:extLst>
              <a:ext uri="{FF2B5EF4-FFF2-40B4-BE49-F238E27FC236}">
                <a16:creationId xmlns:a16="http://schemas.microsoft.com/office/drawing/2014/main" id="{968A7F1B-19F5-A253-7FF3-13A6FF1F4232}"/>
              </a:ext>
              <a:ext uri="{C183D7F6-B498-43B3-948B-1728B52AA6E4}">
                <adec:decorative xmlns:adec="http://schemas.microsoft.com/office/drawing/2017/decorative" val="1"/>
              </a:ext>
            </a:extLst>
          </p:cNvPr>
          <p:cNvGrpSpPr/>
          <p:nvPr/>
        </p:nvGrpSpPr>
        <p:grpSpPr>
          <a:xfrm>
            <a:off x="6714873" y="1629054"/>
            <a:ext cx="3498570" cy="3405342"/>
            <a:chOff x="6714873" y="1629054"/>
            <a:chExt cx="3498570" cy="3405342"/>
          </a:xfrm>
        </p:grpSpPr>
        <p:sp>
          <p:nvSpPr>
            <p:cNvPr id="11" name="Graphic 9">
              <a:extLst>
                <a:ext uri="{FF2B5EF4-FFF2-40B4-BE49-F238E27FC236}">
                  <a16:creationId xmlns:a16="http://schemas.microsoft.com/office/drawing/2014/main" id="{C9981B61-C937-428A-EBE0-AC551878B75F}"/>
                </a:ext>
              </a:extLst>
            </p:cNvPr>
            <p:cNvSpPr/>
            <p:nvPr/>
          </p:nvSpPr>
          <p:spPr>
            <a:xfrm>
              <a:off x="6714873" y="4703944"/>
              <a:ext cx="330452" cy="330452"/>
            </a:xfrm>
            <a:custGeom>
              <a:avLst/>
              <a:gdLst>
                <a:gd name="connsiteX0" fmla="*/ 2966952 w 4371893"/>
                <a:gd name="connsiteY0" fmla="*/ 0 h 4371893"/>
                <a:gd name="connsiteX1" fmla="*/ 1405023 w 4371893"/>
                <a:gd name="connsiteY1" fmla="*/ 0 h 4371893"/>
                <a:gd name="connsiteX2" fmla="*/ 1192497 w 4371893"/>
                <a:gd name="connsiteY2" fmla="*/ 88006 h 4371893"/>
                <a:gd name="connsiteX3" fmla="*/ 88006 w 4371893"/>
                <a:gd name="connsiteY3" fmla="*/ 1192497 h 4371893"/>
                <a:gd name="connsiteX4" fmla="*/ 0 w 4371893"/>
                <a:gd name="connsiteY4" fmla="*/ 1405023 h 4371893"/>
                <a:gd name="connsiteX5" fmla="*/ 0 w 4371893"/>
                <a:gd name="connsiteY5" fmla="*/ 2966952 h 4371893"/>
                <a:gd name="connsiteX6" fmla="*/ 88006 w 4371893"/>
                <a:gd name="connsiteY6" fmla="*/ 3179478 h 4371893"/>
                <a:gd name="connsiteX7" fmla="*/ 1192416 w 4371893"/>
                <a:gd name="connsiteY7" fmla="*/ 4283888 h 4371893"/>
                <a:gd name="connsiteX8" fmla="*/ 1404942 w 4371893"/>
                <a:gd name="connsiteY8" fmla="*/ 4371894 h 4371893"/>
                <a:gd name="connsiteX9" fmla="*/ 2966871 w 4371893"/>
                <a:gd name="connsiteY9" fmla="*/ 4371894 h 4371893"/>
                <a:gd name="connsiteX10" fmla="*/ 3179397 w 4371893"/>
                <a:gd name="connsiteY10" fmla="*/ 4283888 h 4371893"/>
                <a:gd name="connsiteX11" fmla="*/ 4283888 w 4371893"/>
                <a:gd name="connsiteY11" fmla="*/ 3179478 h 4371893"/>
                <a:gd name="connsiteX12" fmla="*/ 4371894 w 4371893"/>
                <a:gd name="connsiteY12" fmla="*/ 2966952 h 4371893"/>
                <a:gd name="connsiteX13" fmla="*/ 4371894 w 4371893"/>
                <a:gd name="connsiteY13" fmla="*/ 1405023 h 4371893"/>
                <a:gd name="connsiteX14" fmla="*/ 4283888 w 4371893"/>
                <a:gd name="connsiteY14" fmla="*/ 1192497 h 4371893"/>
                <a:gd name="connsiteX15" fmla="*/ 3179478 w 4371893"/>
                <a:gd name="connsiteY15" fmla="*/ 88006 h 4371893"/>
                <a:gd name="connsiteX16" fmla="*/ 2966952 w 4371893"/>
                <a:gd name="connsiteY16" fmla="*/ 0 h 4371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71893" h="4371893">
                  <a:moveTo>
                    <a:pt x="2966952" y="0"/>
                  </a:moveTo>
                  <a:lnTo>
                    <a:pt x="1405023" y="0"/>
                  </a:lnTo>
                  <a:cubicBezTo>
                    <a:pt x="1325275" y="0"/>
                    <a:pt x="1248846" y="31656"/>
                    <a:pt x="1192497" y="88006"/>
                  </a:cubicBezTo>
                  <a:lnTo>
                    <a:pt x="88006" y="1192497"/>
                  </a:lnTo>
                  <a:cubicBezTo>
                    <a:pt x="31656" y="1248847"/>
                    <a:pt x="0" y="1325356"/>
                    <a:pt x="0" y="1405023"/>
                  </a:cubicBezTo>
                  <a:lnTo>
                    <a:pt x="0" y="2966952"/>
                  </a:lnTo>
                  <a:cubicBezTo>
                    <a:pt x="0" y="3046700"/>
                    <a:pt x="31656" y="3123129"/>
                    <a:pt x="88006" y="3179478"/>
                  </a:cubicBezTo>
                  <a:lnTo>
                    <a:pt x="1192416" y="4283888"/>
                  </a:lnTo>
                  <a:cubicBezTo>
                    <a:pt x="1248765" y="4340238"/>
                    <a:pt x="1325275" y="4371894"/>
                    <a:pt x="1404942" y="4371894"/>
                  </a:cubicBezTo>
                  <a:lnTo>
                    <a:pt x="2966871" y="4371894"/>
                  </a:lnTo>
                  <a:cubicBezTo>
                    <a:pt x="3046619" y="4371894"/>
                    <a:pt x="3123047" y="4340238"/>
                    <a:pt x="3179397" y="4283888"/>
                  </a:cubicBezTo>
                  <a:lnTo>
                    <a:pt x="4283888" y="3179478"/>
                  </a:lnTo>
                  <a:cubicBezTo>
                    <a:pt x="4340238" y="3123129"/>
                    <a:pt x="4371894" y="3046619"/>
                    <a:pt x="4371894" y="2966952"/>
                  </a:cubicBezTo>
                  <a:lnTo>
                    <a:pt x="4371894" y="1405023"/>
                  </a:lnTo>
                  <a:cubicBezTo>
                    <a:pt x="4371894" y="1325275"/>
                    <a:pt x="4340238" y="1248847"/>
                    <a:pt x="4283888" y="1192497"/>
                  </a:cubicBezTo>
                  <a:lnTo>
                    <a:pt x="3179478" y="88006"/>
                  </a:lnTo>
                  <a:cubicBezTo>
                    <a:pt x="3123128" y="31656"/>
                    <a:pt x="3046619" y="0"/>
                    <a:pt x="2966952" y="0"/>
                  </a:cubicBezTo>
                  <a:close/>
                </a:path>
              </a:pathLst>
            </a:custGeom>
            <a:noFill/>
            <a:ln w="31750" cap="flat">
              <a:solidFill>
                <a:schemeClr val="tx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1F"/>
                </a:solidFill>
                <a:effectLst/>
                <a:uLnTx/>
                <a:uFillTx/>
                <a:latin typeface="Arial"/>
                <a:ea typeface="+mn-ea"/>
                <a:cs typeface="+mn-cs"/>
              </a:endParaRPr>
            </a:p>
          </p:txBody>
        </p:sp>
        <p:sp>
          <p:nvSpPr>
            <p:cNvPr id="12" name="Graphic 9">
              <a:extLst>
                <a:ext uri="{FF2B5EF4-FFF2-40B4-BE49-F238E27FC236}">
                  <a16:creationId xmlns:a16="http://schemas.microsoft.com/office/drawing/2014/main" id="{4ED6F7F4-C2AA-AE31-92AE-3DC42D4A19DA}"/>
                </a:ext>
              </a:extLst>
            </p:cNvPr>
            <p:cNvSpPr/>
            <p:nvPr/>
          </p:nvSpPr>
          <p:spPr>
            <a:xfrm>
              <a:off x="7076822" y="4053068"/>
              <a:ext cx="625727" cy="625727"/>
            </a:xfrm>
            <a:custGeom>
              <a:avLst/>
              <a:gdLst>
                <a:gd name="connsiteX0" fmla="*/ 2966952 w 4371893"/>
                <a:gd name="connsiteY0" fmla="*/ 0 h 4371893"/>
                <a:gd name="connsiteX1" fmla="*/ 1405023 w 4371893"/>
                <a:gd name="connsiteY1" fmla="*/ 0 h 4371893"/>
                <a:gd name="connsiteX2" fmla="*/ 1192497 w 4371893"/>
                <a:gd name="connsiteY2" fmla="*/ 88006 h 4371893"/>
                <a:gd name="connsiteX3" fmla="*/ 88006 w 4371893"/>
                <a:gd name="connsiteY3" fmla="*/ 1192497 h 4371893"/>
                <a:gd name="connsiteX4" fmla="*/ 0 w 4371893"/>
                <a:gd name="connsiteY4" fmla="*/ 1405023 h 4371893"/>
                <a:gd name="connsiteX5" fmla="*/ 0 w 4371893"/>
                <a:gd name="connsiteY5" fmla="*/ 2966952 h 4371893"/>
                <a:gd name="connsiteX6" fmla="*/ 88006 w 4371893"/>
                <a:gd name="connsiteY6" fmla="*/ 3179478 h 4371893"/>
                <a:gd name="connsiteX7" fmla="*/ 1192416 w 4371893"/>
                <a:gd name="connsiteY7" fmla="*/ 4283888 h 4371893"/>
                <a:gd name="connsiteX8" fmla="*/ 1404942 w 4371893"/>
                <a:gd name="connsiteY8" fmla="*/ 4371894 h 4371893"/>
                <a:gd name="connsiteX9" fmla="*/ 2966871 w 4371893"/>
                <a:gd name="connsiteY9" fmla="*/ 4371894 h 4371893"/>
                <a:gd name="connsiteX10" fmla="*/ 3179397 w 4371893"/>
                <a:gd name="connsiteY10" fmla="*/ 4283888 h 4371893"/>
                <a:gd name="connsiteX11" fmla="*/ 4283888 w 4371893"/>
                <a:gd name="connsiteY11" fmla="*/ 3179478 h 4371893"/>
                <a:gd name="connsiteX12" fmla="*/ 4371894 w 4371893"/>
                <a:gd name="connsiteY12" fmla="*/ 2966952 h 4371893"/>
                <a:gd name="connsiteX13" fmla="*/ 4371894 w 4371893"/>
                <a:gd name="connsiteY13" fmla="*/ 1405023 h 4371893"/>
                <a:gd name="connsiteX14" fmla="*/ 4283888 w 4371893"/>
                <a:gd name="connsiteY14" fmla="*/ 1192497 h 4371893"/>
                <a:gd name="connsiteX15" fmla="*/ 3179478 w 4371893"/>
                <a:gd name="connsiteY15" fmla="*/ 88006 h 4371893"/>
                <a:gd name="connsiteX16" fmla="*/ 2966952 w 4371893"/>
                <a:gd name="connsiteY16" fmla="*/ 0 h 4371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71893" h="4371893">
                  <a:moveTo>
                    <a:pt x="2966952" y="0"/>
                  </a:moveTo>
                  <a:lnTo>
                    <a:pt x="1405023" y="0"/>
                  </a:lnTo>
                  <a:cubicBezTo>
                    <a:pt x="1325275" y="0"/>
                    <a:pt x="1248846" y="31656"/>
                    <a:pt x="1192497" y="88006"/>
                  </a:cubicBezTo>
                  <a:lnTo>
                    <a:pt x="88006" y="1192497"/>
                  </a:lnTo>
                  <a:cubicBezTo>
                    <a:pt x="31656" y="1248847"/>
                    <a:pt x="0" y="1325356"/>
                    <a:pt x="0" y="1405023"/>
                  </a:cubicBezTo>
                  <a:lnTo>
                    <a:pt x="0" y="2966952"/>
                  </a:lnTo>
                  <a:cubicBezTo>
                    <a:pt x="0" y="3046700"/>
                    <a:pt x="31656" y="3123129"/>
                    <a:pt x="88006" y="3179478"/>
                  </a:cubicBezTo>
                  <a:lnTo>
                    <a:pt x="1192416" y="4283888"/>
                  </a:lnTo>
                  <a:cubicBezTo>
                    <a:pt x="1248765" y="4340238"/>
                    <a:pt x="1325275" y="4371894"/>
                    <a:pt x="1404942" y="4371894"/>
                  </a:cubicBezTo>
                  <a:lnTo>
                    <a:pt x="2966871" y="4371894"/>
                  </a:lnTo>
                  <a:cubicBezTo>
                    <a:pt x="3046619" y="4371894"/>
                    <a:pt x="3123047" y="4340238"/>
                    <a:pt x="3179397" y="4283888"/>
                  </a:cubicBezTo>
                  <a:lnTo>
                    <a:pt x="4283888" y="3179478"/>
                  </a:lnTo>
                  <a:cubicBezTo>
                    <a:pt x="4340238" y="3123129"/>
                    <a:pt x="4371894" y="3046619"/>
                    <a:pt x="4371894" y="2966952"/>
                  </a:cubicBezTo>
                  <a:lnTo>
                    <a:pt x="4371894" y="1405023"/>
                  </a:lnTo>
                  <a:cubicBezTo>
                    <a:pt x="4371894" y="1325275"/>
                    <a:pt x="4340238" y="1248847"/>
                    <a:pt x="4283888" y="1192497"/>
                  </a:cubicBezTo>
                  <a:lnTo>
                    <a:pt x="3179478" y="88006"/>
                  </a:lnTo>
                  <a:cubicBezTo>
                    <a:pt x="3123128" y="31656"/>
                    <a:pt x="3046619" y="0"/>
                    <a:pt x="2966952" y="0"/>
                  </a:cubicBezTo>
                  <a:close/>
                </a:path>
              </a:pathLst>
            </a:custGeom>
            <a:noFill/>
            <a:ln w="31750" cap="flat">
              <a:solidFill>
                <a:schemeClr val="tx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1F"/>
                </a:solidFill>
                <a:effectLst/>
                <a:uLnTx/>
                <a:uFillTx/>
                <a:latin typeface="Arial"/>
                <a:ea typeface="+mn-ea"/>
                <a:cs typeface="+mn-cs"/>
              </a:endParaRPr>
            </a:p>
          </p:txBody>
        </p:sp>
        <p:sp>
          <p:nvSpPr>
            <p:cNvPr id="13" name="Graphic 9">
              <a:extLst>
                <a:ext uri="{FF2B5EF4-FFF2-40B4-BE49-F238E27FC236}">
                  <a16:creationId xmlns:a16="http://schemas.microsoft.com/office/drawing/2014/main" id="{EBFAF0F6-4CDC-C0ED-161A-7CF2223CD91D}"/>
                </a:ext>
              </a:extLst>
            </p:cNvPr>
            <p:cNvSpPr/>
            <p:nvPr/>
          </p:nvSpPr>
          <p:spPr>
            <a:xfrm>
              <a:off x="7438772" y="1629054"/>
              <a:ext cx="2774671" cy="2774671"/>
            </a:xfrm>
            <a:custGeom>
              <a:avLst/>
              <a:gdLst>
                <a:gd name="connsiteX0" fmla="*/ 2966952 w 4371893"/>
                <a:gd name="connsiteY0" fmla="*/ 0 h 4371893"/>
                <a:gd name="connsiteX1" fmla="*/ 1405023 w 4371893"/>
                <a:gd name="connsiteY1" fmla="*/ 0 h 4371893"/>
                <a:gd name="connsiteX2" fmla="*/ 1192497 w 4371893"/>
                <a:gd name="connsiteY2" fmla="*/ 88006 h 4371893"/>
                <a:gd name="connsiteX3" fmla="*/ 88006 w 4371893"/>
                <a:gd name="connsiteY3" fmla="*/ 1192497 h 4371893"/>
                <a:gd name="connsiteX4" fmla="*/ 0 w 4371893"/>
                <a:gd name="connsiteY4" fmla="*/ 1405023 h 4371893"/>
                <a:gd name="connsiteX5" fmla="*/ 0 w 4371893"/>
                <a:gd name="connsiteY5" fmla="*/ 2966952 h 4371893"/>
                <a:gd name="connsiteX6" fmla="*/ 88006 w 4371893"/>
                <a:gd name="connsiteY6" fmla="*/ 3179478 h 4371893"/>
                <a:gd name="connsiteX7" fmla="*/ 1192416 w 4371893"/>
                <a:gd name="connsiteY7" fmla="*/ 4283888 h 4371893"/>
                <a:gd name="connsiteX8" fmla="*/ 1404942 w 4371893"/>
                <a:gd name="connsiteY8" fmla="*/ 4371894 h 4371893"/>
                <a:gd name="connsiteX9" fmla="*/ 2966871 w 4371893"/>
                <a:gd name="connsiteY9" fmla="*/ 4371894 h 4371893"/>
                <a:gd name="connsiteX10" fmla="*/ 3179397 w 4371893"/>
                <a:gd name="connsiteY10" fmla="*/ 4283888 h 4371893"/>
                <a:gd name="connsiteX11" fmla="*/ 4283888 w 4371893"/>
                <a:gd name="connsiteY11" fmla="*/ 3179478 h 4371893"/>
                <a:gd name="connsiteX12" fmla="*/ 4371894 w 4371893"/>
                <a:gd name="connsiteY12" fmla="*/ 2966952 h 4371893"/>
                <a:gd name="connsiteX13" fmla="*/ 4371894 w 4371893"/>
                <a:gd name="connsiteY13" fmla="*/ 1405023 h 4371893"/>
                <a:gd name="connsiteX14" fmla="*/ 4283888 w 4371893"/>
                <a:gd name="connsiteY14" fmla="*/ 1192497 h 4371893"/>
                <a:gd name="connsiteX15" fmla="*/ 3179478 w 4371893"/>
                <a:gd name="connsiteY15" fmla="*/ 88006 h 4371893"/>
                <a:gd name="connsiteX16" fmla="*/ 2966952 w 4371893"/>
                <a:gd name="connsiteY16" fmla="*/ 0 h 4371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71893" h="4371893">
                  <a:moveTo>
                    <a:pt x="2966952" y="0"/>
                  </a:moveTo>
                  <a:lnTo>
                    <a:pt x="1405023" y="0"/>
                  </a:lnTo>
                  <a:cubicBezTo>
                    <a:pt x="1325275" y="0"/>
                    <a:pt x="1248846" y="31656"/>
                    <a:pt x="1192497" y="88006"/>
                  </a:cubicBezTo>
                  <a:lnTo>
                    <a:pt x="88006" y="1192497"/>
                  </a:lnTo>
                  <a:cubicBezTo>
                    <a:pt x="31656" y="1248847"/>
                    <a:pt x="0" y="1325356"/>
                    <a:pt x="0" y="1405023"/>
                  </a:cubicBezTo>
                  <a:lnTo>
                    <a:pt x="0" y="2966952"/>
                  </a:lnTo>
                  <a:cubicBezTo>
                    <a:pt x="0" y="3046700"/>
                    <a:pt x="31656" y="3123129"/>
                    <a:pt x="88006" y="3179478"/>
                  </a:cubicBezTo>
                  <a:lnTo>
                    <a:pt x="1192416" y="4283888"/>
                  </a:lnTo>
                  <a:cubicBezTo>
                    <a:pt x="1248765" y="4340238"/>
                    <a:pt x="1325275" y="4371894"/>
                    <a:pt x="1404942" y="4371894"/>
                  </a:cubicBezTo>
                  <a:lnTo>
                    <a:pt x="2966871" y="4371894"/>
                  </a:lnTo>
                  <a:cubicBezTo>
                    <a:pt x="3046619" y="4371894"/>
                    <a:pt x="3123047" y="4340238"/>
                    <a:pt x="3179397" y="4283888"/>
                  </a:cubicBezTo>
                  <a:lnTo>
                    <a:pt x="4283888" y="3179478"/>
                  </a:lnTo>
                  <a:cubicBezTo>
                    <a:pt x="4340238" y="3123129"/>
                    <a:pt x="4371894" y="3046619"/>
                    <a:pt x="4371894" y="2966952"/>
                  </a:cubicBezTo>
                  <a:lnTo>
                    <a:pt x="4371894" y="1405023"/>
                  </a:lnTo>
                  <a:cubicBezTo>
                    <a:pt x="4371894" y="1325275"/>
                    <a:pt x="4340238" y="1248847"/>
                    <a:pt x="4283888" y="1192497"/>
                  </a:cubicBezTo>
                  <a:lnTo>
                    <a:pt x="3179478" y="88006"/>
                  </a:lnTo>
                  <a:cubicBezTo>
                    <a:pt x="3123128" y="31656"/>
                    <a:pt x="3046619" y="0"/>
                    <a:pt x="2966952" y="0"/>
                  </a:cubicBezTo>
                  <a:close/>
                </a:path>
              </a:pathLst>
            </a:custGeom>
            <a:noFill/>
            <a:ln w="31750" cap="flat">
              <a:solidFill>
                <a:schemeClr val="tx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1F"/>
                </a:solidFill>
                <a:effectLst/>
                <a:uLnTx/>
                <a:uFillTx/>
                <a:latin typeface="Arial"/>
                <a:ea typeface="+mn-ea"/>
                <a:cs typeface="+mn-cs"/>
              </a:endParaRPr>
            </a:p>
          </p:txBody>
        </p:sp>
      </p:grpSp>
      <p:sp>
        <p:nvSpPr>
          <p:cNvPr id="14" name="Text Placeholder 8">
            <a:extLst>
              <a:ext uri="{FF2B5EF4-FFF2-40B4-BE49-F238E27FC236}">
                <a16:creationId xmlns:a16="http://schemas.microsoft.com/office/drawing/2014/main" id="{58C48EC1-59C2-65D2-5ED2-E9F20075F337}"/>
              </a:ext>
            </a:extLst>
          </p:cNvPr>
          <p:cNvSpPr>
            <a:spLocks noGrp="1"/>
          </p:cNvSpPr>
          <p:nvPr>
            <p:ph type="body" sz="quarter" idx="13"/>
          </p:nvPr>
        </p:nvSpPr>
        <p:spPr>
          <a:xfrm>
            <a:off x="7438772" y="1629054"/>
            <a:ext cx="2774671" cy="2774671"/>
          </a:xfrm>
          <a:prstGeom prst="rect">
            <a:avLst/>
          </a:prstGeom>
        </p:spPr>
        <p:txBody>
          <a:bodyPr anchor="ctr"/>
          <a:lstStyle>
            <a:lvl1pPr marL="0" indent="0" algn="ctr">
              <a:buNone/>
              <a:defRPr sz="3200" b="1" i="0">
                <a:latin typeface="Arial" panose="020B0604020202020204" pitchFamily="34" charset="0"/>
                <a:ea typeface="Inter" panose="02000503000000020004" pitchFamily="2" charset="0"/>
              </a:defRPr>
            </a:lvl1pPr>
          </a:lstStyle>
          <a:p>
            <a:pPr lvl="0"/>
            <a:r>
              <a:rPr lang="en-US"/>
              <a:t>Click to edit Master text styles</a:t>
            </a:r>
          </a:p>
        </p:txBody>
      </p:sp>
      <p:sp>
        <p:nvSpPr>
          <p:cNvPr id="15" name="Slide Number Placeholder 5">
            <a:extLst>
              <a:ext uri="{FF2B5EF4-FFF2-40B4-BE49-F238E27FC236}">
                <a16:creationId xmlns:a16="http://schemas.microsoft.com/office/drawing/2014/main" id="{C9D22A75-BD41-2F13-927B-3784F1A7C3E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ph type="sldNum" sz="quarter" idx="12"/>
          </p:nvPr>
        </p:nvSpPr>
        <p:spPr>
          <a:xfrm>
            <a:off x="11353800" y="6347641"/>
            <a:ext cx="455023" cy="365125"/>
          </a:xfrm>
        </p:spPr>
        <p:txBody>
          <a:bodyPr/>
          <a:lstStyle>
            <a:lvl1pPr>
              <a:defRPr b="1" i="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16" name="Content Placeholder 2">
            <a:extLst>
              <a:ext uri="{FF2B5EF4-FFF2-40B4-BE49-F238E27FC236}">
                <a16:creationId xmlns:a16="http://schemas.microsoft.com/office/drawing/2014/main" id="{49874AB0-13CA-1E01-CD7B-960A51AA7EDD}"/>
              </a:ext>
            </a:extLst>
          </p:cNvPr>
          <p:cNvSpPr>
            <a:spLocks noGrp="1"/>
          </p:cNvSpPr>
          <p:nvPr>
            <p:ph idx="1"/>
          </p:nvPr>
        </p:nvSpPr>
        <p:spPr>
          <a:xfrm>
            <a:off x="609600" y="1453698"/>
            <a:ext cx="5143863" cy="4589294"/>
          </a:xfrm>
          <a:prstGeom prst="rect">
            <a:avLst/>
          </a:prstGeom>
        </p:spPr>
        <p:txBody>
          <a:bodyPr/>
          <a:lstStyle>
            <a:lvl1pPr>
              <a:defRPr sz="2000" b="0" i="0"/>
            </a:lvl1pPr>
            <a:lvl2pPr>
              <a:defRPr sz="2000" b="0" i="0">
                <a:solidFill>
                  <a:schemeClr val="tx1"/>
                </a:solidFill>
              </a:defRPr>
            </a:lvl2pPr>
            <a:lvl3pPr>
              <a:defRPr sz="2000" b="0" i="0"/>
            </a:lvl3pPr>
            <a:lvl4pPr>
              <a:defRPr sz="2000" b="0" i="0"/>
            </a:lvl4pPr>
            <a:lvl5pPr>
              <a:defRPr sz="2000" b="0" i="0"/>
            </a:lvl5pPr>
          </a:lstStyle>
          <a:p>
            <a:pPr lvl="0"/>
            <a:r>
              <a:rPr lang="en-US"/>
              <a:t>Click to edit Master text styles</a:t>
            </a:r>
          </a:p>
          <a:p>
            <a:pPr lvl="1"/>
            <a:r>
              <a:rPr lang="en-US"/>
              <a:t>Second level</a:t>
            </a:r>
          </a:p>
        </p:txBody>
      </p:sp>
      <p:sp>
        <p:nvSpPr>
          <p:cNvPr id="3" name="Footer Placeholder 4">
            <a:extLst>
              <a:ext uri="{FF2B5EF4-FFF2-40B4-BE49-F238E27FC236}">
                <a16:creationId xmlns:a16="http://schemas.microsoft.com/office/drawing/2014/main" id="{88C4D960-28A5-20F5-0470-715F6D25F5C1}"/>
              </a:ext>
              <a:ext uri="{C183D7F6-B498-43B3-948B-1728B52AA6E4}">
                <adec:decorative xmlns:adec="http://schemas.microsoft.com/office/drawing/2017/decorative" val="1"/>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pic>
        <p:nvPicPr>
          <p:cNvPr id="4" name="Image">
            <a:extLst>
              <a:ext uri="{FF2B5EF4-FFF2-40B4-BE49-F238E27FC236}">
                <a16:creationId xmlns:a16="http://schemas.microsoft.com/office/drawing/2014/main" id="{E7CD7C3C-46F7-74C9-EFE0-7F27D823DDCF}"/>
              </a:ext>
              <a:ext uri="{C183D7F6-B498-43B3-948B-1728B52AA6E4}">
                <adec:decorative xmlns:adec="http://schemas.microsoft.com/office/drawing/2017/decorative" val="1"/>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723137" y="-1"/>
            <a:ext cx="3468863" cy="2538052"/>
          </a:xfrm>
          <a:prstGeom prst="rect">
            <a:avLst/>
          </a:prstGeom>
          <a:ln w="12700">
            <a:miter lim="400000"/>
          </a:ln>
        </p:spPr>
      </p:pic>
    </p:spTree>
    <p:extLst>
      <p:ext uri="{BB962C8B-B14F-4D97-AF65-F5344CB8AC3E}">
        <p14:creationId xmlns:p14="http://schemas.microsoft.com/office/powerpoint/2010/main" val="3809105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Student facing - double speech bubbles">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F192-7BDC-DC97-5633-EBBB3687C92E}"/>
              </a:ext>
            </a:extLst>
          </p:cNvPr>
          <p:cNvSpPr>
            <a:spLocks noGrp="1"/>
          </p:cNvSpPr>
          <p:nvPr>
            <p:ph type="title"/>
          </p:nvPr>
        </p:nvSpPr>
        <p:spPr>
          <a:xfrm>
            <a:off x="609600" y="365126"/>
            <a:ext cx="10744200" cy="723446"/>
          </a:xfrm>
          <a:prstGeom prst="rect">
            <a:avLst/>
          </a:prstGeom>
        </p:spPr>
        <p:txBody>
          <a:bodyPr/>
          <a:lstStyle/>
          <a:p>
            <a:r>
              <a:rPr lang="en-US"/>
              <a:t>Click to edit Master title style</a:t>
            </a:r>
          </a:p>
        </p:txBody>
      </p:sp>
      <p:grpSp>
        <p:nvGrpSpPr>
          <p:cNvPr id="4" name="Group 3">
            <a:extLst>
              <a:ext uri="{FF2B5EF4-FFF2-40B4-BE49-F238E27FC236}">
                <a16:creationId xmlns:a16="http://schemas.microsoft.com/office/drawing/2014/main" id="{3CA4FE26-E08B-F6C7-E645-D356B5D68D26}"/>
              </a:ext>
              <a:ext uri="{C183D7F6-B498-43B3-948B-1728B52AA6E4}">
                <adec:decorative xmlns:adec="http://schemas.microsoft.com/office/drawing/2017/decorative" val="1"/>
              </a:ext>
            </a:extLst>
          </p:cNvPr>
          <p:cNvGrpSpPr/>
          <p:nvPr/>
        </p:nvGrpSpPr>
        <p:grpSpPr>
          <a:xfrm>
            <a:off x="1350393" y="1829351"/>
            <a:ext cx="3498570" cy="3405342"/>
            <a:chOff x="1350393" y="1829351"/>
            <a:chExt cx="3498570" cy="3405342"/>
          </a:xfrm>
        </p:grpSpPr>
        <p:sp>
          <p:nvSpPr>
            <p:cNvPr id="11" name="Graphic 9">
              <a:extLst>
                <a:ext uri="{FF2B5EF4-FFF2-40B4-BE49-F238E27FC236}">
                  <a16:creationId xmlns:a16="http://schemas.microsoft.com/office/drawing/2014/main" id="{C9981B61-C937-428A-EBE0-AC551878B75F}"/>
                </a:ext>
              </a:extLst>
            </p:cNvPr>
            <p:cNvSpPr/>
            <p:nvPr/>
          </p:nvSpPr>
          <p:spPr>
            <a:xfrm>
              <a:off x="1350393" y="4904241"/>
              <a:ext cx="330452" cy="330452"/>
            </a:xfrm>
            <a:custGeom>
              <a:avLst/>
              <a:gdLst>
                <a:gd name="connsiteX0" fmla="*/ 2966952 w 4371893"/>
                <a:gd name="connsiteY0" fmla="*/ 0 h 4371893"/>
                <a:gd name="connsiteX1" fmla="*/ 1405023 w 4371893"/>
                <a:gd name="connsiteY1" fmla="*/ 0 h 4371893"/>
                <a:gd name="connsiteX2" fmla="*/ 1192497 w 4371893"/>
                <a:gd name="connsiteY2" fmla="*/ 88006 h 4371893"/>
                <a:gd name="connsiteX3" fmla="*/ 88006 w 4371893"/>
                <a:gd name="connsiteY3" fmla="*/ 1192497 h 4371893"/>
                <a:gd name="connsiteX4" fmla="*/ 0 w 4371893"/>
                <a:gd name="connsiteY4" fmla="*/ 1405023 h 4371893"/>
                <a:gd name="connsiteX5" fmla="*/ 0 w 4371893"/>
                <a:gd name="connsiteY5" fmla="*/ 2966952 h 4371893"/>
                <a:gd name="connsiteX6" fmla="*/ 88006 w 4371893"/>
                <a:gd name="connsiteY6" fmla="*/ 3179478 h 4371893"/>
                <a:gd name="connsiteX7" fmla="*/ 1192416 w 4371893"/>
                <a:gd name="connsiteY7" fmla="*/ 4283888 h 4371893"/>
                <a:gd name="connsiteX8" fmla="*/ 1404942 w 4371893"/>
                <a:gd name="connsiteY8" fmla="*/ 4371894 h 4371893"/>
                <a:gd name="connsiteX9" fmla="*/ 2966871 w 4371893"/>
                <a:gd name="connsiteY9" fmla="*/ 4371894 h 4371893"/>
                <a:gd name="connsiteX10" fmla="*/ 3179397 w 4371893"/>
                <a:gd name="connsiteY10" fmla="*/ 4283888 h 4371893"/>
                <a:gd name="connsiteX11" fmla="*/ 4283888 w 4371893"/>
                <a:gd name="connsiteY11" fmla="*/ 3179478 h 4371893"/>
                <a:gd name="connsiteX12" fmla="*/ 4371894 w 4371893"/>
                <a:gd name="connsiteY12" fmla="*/ 2966952 h 4371893"/>
                <a:gd name="connsiteX13" fmla="*/ 4371894 w 4371893"/>
                <a:gd name="connsiteY13" fmla="*/ 1405023 h 4371893"/>
                <a:gd name="connsiteX14" fmla="*/ 4283888 w 4371893"/>
                <a:gd name="connsiteY14" fmla="*/ 1192497 h 4371893"/>
                <a:gd name="connsiteX15" fmla="*/ 3179478 w 4371893"/>
                <a:gd name="connsiteY15" fmla="*/ 88006 h 4371893"/>
                <a:gd name="connsiteX16" fmla="*/ 2966952 w 4371893"/>
                <a:gd name="connsiteY16" fmla="*/ 0 h 4371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71893" h="4371893">
                  <a:moveTo>
                    <a:pt x="2966952" y="0"/>
                  </a:moveTo>
                  <a:lnTo>
                    <a:pt x="1405023" y="0"/>
                  </a:lnTo>
                  <a:cubicBezTo>
                    <a:pt x="1325275" y="0"/>
                    <a:pt x="1248846" y="31656"/>
                    <a:pt x="1192497" y="88006"/>
                  </a:cubicBezTo>
                  <a:lnTo>
                    <a:pt x="88006" y="1192497"/>
                  </a:lnTo>
                  <a:cubicBezTo>
                    <a:pt x="31656" y="1248847"/>
                    <a:pt x="0" y="1325356"/>
                    <a:pt x="0" y="1405023"/>
                  </a:cubicBezTo>
                  <a:lnTo>
                    <a:pt x="0" y="2966952"/>
                  </a:lnTo>
                  <a:cubicBezTo>
                    <a:pt x="0" y="3046700"/>
                    <a:pt x="31656" y="3123129"/>
                    <a:pt x="88006" y="3179478"/>
                  </a:cubicBezTo>
                  <a:lnTo>
                    <a:pt x="1192416" y="4283888"/>
                  </a:lnTo>
                  <a:cubicBezTo>
                    <a:pt x="1248765" y="4340238"/>
                    <a:pt x="1325275" y="4371894"/>
                    <a:pt x="1404942" y="4371894"/>
                  </a:cubicBezTo>
                  <a:lnTo>
                    <a:pt x="2966871" y="4371894"/>
                  </a:lnTo>
                  <a:cubicBezTo>
                    <a:pt x="3046619" y="4371894"/>
                    <a:pt x="3123047" y="4340238"/>
                    <a:pt x="3179397" y="4283888"/>
                  </a:cubicBezTo>
                  <a:lnTo>
                    <a:pt x="4283888" y="3179478"/>
                  </a:lnTo>
                  <a:cubicBezTo>
                    <a:pt x="4340238" y="3123129"/>
                    <a:pt x="4371894" y="3046619"/>
                    <a:pt x="4371894" y="2966952"/>
                  </a:cubicBezTo>
                  <a:lnTo>
                    <a:pt x="4371894" y="1405023"/>
                  </a:lnTo>
                  <a:cubicBezTo>
                    <a:pt x="4371894" y="1325275"/>
                    <a:pt x="4340238" y="1248847"/>
                    <a:pt x="4283888" y="1192497"/>
                  </a:cubicBezTo>
                  <a:lnTo>
                    <a:pt x="3179478" y="88006"/>
                  </a:lnTo>
                  <a:cubicBezTo>
                    <a:pt x="3123128" y="31656"/>
                    <a:pt x="3046619" y="0"/>
                    <a:pt x="2966952" y="0"/>
                  </a:cubicBezTo>
                  <a:close/>
                </a:path>
              </a:pathLst>
            </a:custGeom>
            <a:noFill/>
            <a:ln w="31750" cap="flat">
              <a:solidFill>
                <a:schemeClr val="tx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1F"/>
                </a:solidFill>
                <a:effectLst/>
                <a:uLnTx/>
                <a:uFillTx/>
                <a:latin typeface="Arial"/>
                <a:ea typeface="+mn-ea"/>
                <a:cs typeface="+mn-cs"/>
              </a:endParaRPr>
            </a:p>
          </p:txBody>
        </p:sp>
        <p:sp>
          <p:nvSpPr>
            <p:cNvPr id="12" name="Graphic 9">
              <a:extLst>
                <a:ext uri="{FF2B5EF4-FFF2-40B4-BE49-F238E27FC236}">
                  <a16:creationId xmlns:a16="http://schemas.microsoft.com/office/drawing/2014/main" id="{4ED6F7F4-C2AA-AE31-92AE-3DC42D4A19DA}"/>
                </a:ext>
              </a:extLst>
            </p:cNvPr>
            <p:cNvSpPr/>
            <p:nvPr/>
          </p:nvSpPr>
          <p:spPr>
            <a:xfrm>
              <a:off x="1712342" y="4253365"/>
              <a:ext cx="625727" cy="625727"/>
            </a:xfrm>
            <a:custGeom>
              <a:avLst/>
              <a:gdLst>
                <a:gd name="connsiteX0" fmla="*/ 2966952 w 4371893"/>
                <a:gd name="connsiteY0" fmla="*/ 0 h 4371893"/>
                <a:gd name="connsiteX1" fmla="*/ 1405023 w 4371893"/>
                <a:gd name="connsiteY1" fmla="*/ 0 h 4371893"/>
                <a:gd name="connsiteX2" fmla="*/ 1192497 w 4371893"/>
                <a:gd name="connsiteY2" fmla="*/ 88006 h 4371893"/>
                <a:gd name="connsiteX3" fmla="*/ 88006 w 4371893"/>
                <a:gd name="connsiteY3" fmla="*/ 1192497 h 4371893"/>
                <a:gd name="connsiteX4" fmla="*/ 0 w 4371893"/>
                <a:gd name="connsiteY4" fmla="*/ 1405023 h 4371893"/>
                <a:gd name="connsiteX5" fmla="*/ 0 w 4371893"/>
                <a:gd name="connsiteY5" fmla="*/ 2966952 h 4371893"/>
                <a:gd name="connsiteX6" fmla="*/ 88006 w 4371893"/>
                <a:gd name="connsiteY6" fmla="*/ 3179478 h 4371893"/>
                <a:gd name="connsiteX7" fmla="*/ 1192416 w 4371893"/>
                <a:gd name="connsiteY7" fmla="*/ 4283888 h 4371893"/>
                <a:gd name="connsiteX8" fmla="*/ 1404942 w 4371893"/>
                <a:gd name="connsiteY8" fmla="*/ 4371894 h 4371893"/>
                <a:gd name="connsiteX9" fmla="*/ 2966871 w 4371893"/>
                <a:gd name="connsiteY9" fmla="*/ 4371894 h 4371893"/>
                <a:gd name="connsiteX10" fmla="*/ 3179397 w 4371893"/>
                <a:gd name="connsiteY10" fmla="*/ 4283888 h 4371893"/>
                <a:gd name="connsiteX11" fmla="*/ 4283888 w 4371893"/>
                <a:gd name="connsiteY11" fmla="*/ 3179478 h 4371893"/>
                <a:gd name="connsiteX12" fmla="*/ 4371894 w 4371893"/>
                <a:gd name="connsiteY12" fmla="*/ 2966952 h 4371893"/>
                <a:gd name="connsiteX13" fmla="*/ 4371894 w 4371893"/>
                <a:gd name="connsiteY13" fmla="*/ 1405023 h 4371893"/>
                <a:gd name="connsiteX14" fmla="*/ 4283888 w 4371893"/>
                <a:gd name="connsiteY14" fmla="*/ 1192497 h 4371893"/>
                <a:gd name="connsiteX15" fmla="*/ 3179478 w 4371893"/>
                <a:gd name="connsiteY15" fmla="*/ 88006 h 4371893"/>
                <a:gd name="connsiteX16" fmla="*/ 2966952 w 4371893"/>
                <a:gd name="connsiteY16" fmla="*/ 0 h 4371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71893" h="4371893">
                  <a:moveTo>
                    <a:pt x="2966952" y="0"/>
                  </a:moveTo>
                  <a:lnTo>
                    <a:pt x="1405023" y="0"/>
                  </a:lnTo>
                  <a:cubicBezTo>
                    <a:pt x="1325275" y="0"/>
                    <a:pt x="1248846" y="31656"/>
                    <a:pt x="1192497" y="88006"/>
                  </a:cubicBezTo>
                  <a:lnTo>
                    <a:pt x="88006" y="1192497"/>
                  </a:lnTo>
                  <a:cubicBezTo>
                    <a:pt x="31656" y="1248847"/>
                    <a:pt x="0" y="1325356"/>
                    <a:pt x="0" y="1405023"/>
                  </a:cubicBezTo>
                  <a:lnTo>
                    <a:pt x="0" y="2966952"/>
                  </a:lnTo>
                  <a:cubicBezTo>
                    <a:pt x="0" y="3046700"/>
                    <a:pt x="31656" y="3123129"/>
                    <a:pt x="88006" y="3179478"/>
                  </a:cubicBezTo>
                  <a:lnTo>
                    <a:pt x="1192416" y="4283888"/>
                  </a:lnTo>
                  <a:cubicBezTo>
                    <a:pt x="1248765" y="4340238"/>
                    <a:pt x="1325275" y="4371894"/>
                    <a:pt x="1404942" y="4371894"/>
                  </a:cubicBezTo>
                  <a:lnTo>
                    <a:pt x="2966871" y="4371894"/>
                  </a:lnTo>
                  <a:cubicBezTo>
                    <a:pt x="3046619" y="4371894"/>
                    <a:pt x="3123047" y="4340238"/>
                    <a:pt x="3179397" y="4283888"/>
                  </a:cubicBezTo>
                  <a:lnTo>
                    <a:pt x="4283888" y="3179478"/>
                  </a:lnTo>
                  <a:cubicBezTo>
                    <a:pt x="4340238" y="3123129"/>
                    <a:pt x="4371894" y="3046619"/>
                    <a:pt x="4371894" y="2966952"/>
                  </a:cubicBezTo>
                  <a:lnTo>
                    <a:pt x="4371894" y="1405023"/>
                  </a:lnTo>
                  <a:cubicBezTo>
                    <a:pt x="4371894" y="1325275"/>
                    <a:pt x="4340238" y="1248847"/>
                    <a:pt x="4283888" y="1192497"/>
                  </a:cubicBezTo>
                  <a:lnTo>
                    <a:pt x="3179478" y="88006"/>
                  </a:lnTo>
                  <a:cubicBezTo>
                    <a:pt x="3123128" y="31656"/>
                    <a:pt x="3046619" y="0"/>
                    <a:pt x="2966952" y="0"/>
                  </a:cubicBezTo>
                  <a:close/>
                </a:path>
              </a:pathLst>
            </a:custGeom>
            <a:noFill/>
            <a:ln w="31750" cap="flat">
              <a:solidFill>
                <a:schemeClr val="tx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1F"/>
                </a:solidFill>
                <a:effectLst/>
                <a:uLnTx/>
                <a:uFillTx/>
                <a:latin typeface="Arial"/>
                <a:ea typeface="+mn-ea"/>
                <a:cs typeface="+mn-cs"/>
              </a:endParaRPr>
            </a:p>
          </p:txBody>
        </p:sp>
        <p:sp>
          <p:nvSpPr>
            <p:cNvPr id="13" name="Graphic 9">
              <a:extLst>
                <a:ext uri="{FF2B5EF4-FFF2-40B4-BE49-F238E27FC236}">
                  <a16:creationId xmlns:a16="http://schemas.microsoft.com/office/drawing/2014/main" id="{EBFAF0F6-4CDC-C0ED-161A-7CF2223CD91D}"/>
                </a:ext>
              </a:extLst>
            </p:cNvPr>
            <p:cNvSpPr/>
            <p:nvPr/>
          </p:nvSpPr>
          <p:spPr>
            <a:xfrm>
              <a:off x="2074292" y="1829351"/>
              <a:ext cx="2774671" cy="2774671"/>
            </a:xfrm>
            <a:custGeom>
              <a:avLst/>
              <a:gdLst>
                <a:gd name="connsiteX0" fmla="*/ 2966952 w 4371893"/>
                <a:gd name="connsiteY0" fmla="*/ 0 h 4371893"/>
                <a:gd name="connsiteX1" fmla="*/ 1405023 w 4371893"/>
                <a:gd name="connsiteY1" fmla="*/ 0 h 4371893"/>
                <a:gd name="connsiteX2" fmla="*/ 1192497 w 4371893"/>
                <a:gd name="connsiteY2" fmla="*/ 88006 h 4371893"/>
                <a:gd name="connsiteX3" fmla="*/ 88006 w 4371893"/>
                <a:gd name="connsiteY3" fmla="*/ 1192497 h 4371893"/>
                <a:gd name="connsiteX4" fmla="*/ 0 w 4371893"/>
                <a:gd name="connsiteY4" fmla="*/ 1405023 h 4371893"/>
                <a:gd name="connsiteX5" fmla="*/ 0 w 4371893"/>
                <a:gd name="connsiteY5" fmla="*/ 2966952 h 4371893"/>
                <a:gd name="connsiteX6" fmla="*/ 88006 w 4371893"/>
                <a:gd name="connsiteY6" fmla="*/ 3179478 h 4371893"/>
                <a:gd name="connsiteX7" fmla="*/ 1192416 w 4371893"/>
                <a:gd name="connsiteY7" fmla="*/ 4283888 h 4371893"/>
                <a:gd name="connsiteX8" fmla="*/ 1404942 w 4371893"/>
                <a:gd name="connsiteY8" fmla="*/ 4371894 h 4371893"/>
                <a:gd name="connsiteX9" fmla="*/ 2966871 w 4371893"/>
                <a:gd name="connsiteY9" fmla="*/ 4371894 h 4371893"/>
                <a:gd name="connsiteX10" fmla="*/ 3179397 w 4371893"/>
                <a:gd name="connsiteY10" fmla="*/ 4283888 h 4371893"/>
                <a:gd name="connsiteX11" fmla="*/ 4283888 w 4371893"/>
                <a:gd name="connsiteY11" fmla="*/ 3179478 h 4371893"/>
                <a:gd name="connsiteX12" fmla="*/ 4371894 w 4371893"/>
                <a:gd name="connsiteY12" fmla="*/ 2966952 h 4371893"/>
                <a:gd name="connsiteX13" fmla="*/ 4371894 w 4371893"/>
                <a:gd name="connsiteY13" fmla="*/ 1405023 h 4371893"/>
                <a:gd name="connsiteX14" fmla="*/ 4283888 w 4371893"/>
                <a:gd name="connsiteY14" fmla="*/ 1192497 h 4371893"/>
                <a:gd name="connsiteX15" fmla="*/ 3179478 w 4371893"/>
                <a:gd name="connsiteY15" fmla="*/ 88006 h 4371893"/>
                <a:gd name="connsiteX16" fmla="*/ 2966952 w 4371893"/>
                <a:gd name="connsiteY16" fmla="*/ 0 h 4371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71893" h="4371893">
                  <a:moveTo>
                    <a:pt x="2966952" y="0"/>
                  </a:moveTo>
                  <a:lnTo>
                    <a:pt x="1405023" y="0"/>
                  </a:lnTo>
                  <a:cubicBezTo>
                    <a:pt x="1325275" y="0"/>
                    <a:pt x="1248846" y="31656"/>
                    <a:pt x="1192497" y="88006"/>
                  </a:cubicBezTo>
                  <a:lnTo>
                    <a:pt x="88006" y="1192497"/>
                  </a:lnTo>
                  <a:cubicBezTo>
                    <a:pt x="31656" y="1248847"/>
                    <a:pt x="0" y="1325356"/>
                    <a:pt x="0" y="1405023"/>
                  </a:cubicBezTo>
                  <a:lnTo>
                    <a:pt x="0" y="2966952"/>
                  </a:lnTo>
                  <a:cubicBezTo>
                    <a:pt x="0" y="3046700"/>
                    <a:pt x="31656" y="3123129"/>
                    <a:pt x="88006" y="3179478"/>
                  </a:cubicBezTo>
                  <a:lnTo>
                    <a:pt x="1192416" y="4283888"/>
                  </a:lnTo>
                  <a:cubicBezTo>
                    <a:pt x="1248765" y="4340238"/>
                    <a:pt x="1325275" y="4371894"/>
                    <a:pt x="1404942" y="4371894"/>
                  </a:cubicBezTo>
                  <a:lnTo>
                    <a:pt x="2966871" y="4371894"/>
                  </a:lnTo>
                  <a:cubicBezTo>
                    <a:pt x="3046619" y="4371894"/>
                    <a:pt x="3123047" y="4340238"/>
                    <a:pt x="3179397" y="4283888"/>
                  </a:cubicBezTo>
                  <a:lnTo>
                    <a:pt x="4283888" y="3179478"/>
                  </a:lnTo>
                  <a:cubicBezTo>
                    <a:pt x="4340238" y="3123129"/>
                    <a:pt x="4371894" y="3046619"/>
                    <a:pt x="4371894" y="2966952"/>
                  </a:cubicBezTo>
                  <a:lnTo>
                    <a:pt x="4371894" y="1405023"/>
                  </a:lnTo>
                  <a:cubicBezTo>
                    <a:pt x="4371894" y="1325275"/>
                    <a:pt x="4340238" y="1248847"/>
                    <a:pt x="4283888" y="1192497"/>
                  </a:cubicBezTo>
                  <a:lnTo>
                    <a:pt x="3179478" y="88006"/>
                  </a:lnTo>
                  <a:cubicBezTo>
                    <a:pt x="3123128" y="31656"/>
                    <a:pt x="3046619" y="0"/>
                    <a:pt x="2966952" y="0"/>
                  </a:cubicBezTo>
                  <a:close/>
                </a:path>
              </a:pathLst>
            </a:custGeom>
            <a:noFill/>
            <a:ln w="31750" cap="flat">
              <a:solidFill>
                <a:schemeClr val="tx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1F"/>
                </a:solidFill>
                <a:effectLst/>
                <a:uLnTx/>
                <a:uFillTx/>
                <a:latin typeface="Arial"/>
                <a:ea typeface="+mn-ea"/>
                <a:cs typeface="+mn-cs"/>
              </a:endParaRPr>
            </a:p>
          </p:txBody>
        </p:sp>
      </p:grpSp>
      <p:sp>
        <p:nvSpPr>
          <p:cNvPr id="14" name="Text Placeholder 8">
            <a:extLst>
              <a:ext uri="{FF2B5EF4-FFF2-40B4-BE49-F238E27FC236}">
                <a16:creationId xmlns:a16="http://schemas.microsoft.com/office/drawing/2014/main" id="{58C48EC1-59C2-65D2-5ED2-E9F20075F337}"/>
              </a:ext>
            </a:extLst>
          </p:cNvPr>
          <p:cNvSpPr>
            <a:spLocks noGrp="1"/>
          </p:cNvSpPr>
          <p:nvPr>
            <p:ph type="body" sz="quarter" idx="13"/>
          </p:nvPr>
        </p:nvSpPr>
        <p:spPr>
          <a:xfrm>
            <a:off x="2074292" y="1829351"/>
            <a:ext cx="2774671" cy="2774671"/>
          </a:xfrm>
          <a:prstGeom prst="rect">
            <a:avLst/>
          </a:prstGeom>
        </p:spPr>
        <p:txBody>
          <a:bodyPr anchor="ctr"/>
          <a:lstStyle>
            <a:lvl1pPr marL="0" indent="0" algn="ctr">
              <a:buNone/>
              <a:defRPr sz="3200" b="1" i="0">
                <a:latin typeface="Arial" panose="020B0604020202020204" pitchFamily="34" charset="0"/>
                <a:ea typeface="Inter" panose="02000503000000020004" pitchFamily="2" charset="0"/>
              </a:defRPr>
            </a:lvl1pPr>
          </a:lstStyle>
          <a:p>
            <a:pPr lvl="0"/>
            <a:r>
              <a:rPr lang="en-US"/>
              <a:t>Click to edit Master text styles</a:t>
            </a:r>
          </a:p>
        </p:txBody>
      </p:sp>
      <p:grpSp>
        <p:nvGrpSpPr>
          <p:cNvPr id="16" name="Group 15">
            <a:extLst>
              <a:ext uri="{FF2B5EF4-FFF2-40B4-BE49-F238E27FC236}">
                <a16:creationId xmlns:a16="http://schemas.microsoft.com/office/drawing/2014/main" id="{5C83E553-9E69-71F5-158D-FD78E5A506E7}"/>
              </a:ext>
              <a:ext uri="{C183D7F6-B498-43B3-948B-1728B52AA6E4}">
                <adec:decorative xmlns:adec="http://schemas.microsoft.com/office/drawing/2017/decorative" val="1"/>
              </a:ext>
            </a:extLst>
          </p:cNvPr>
          <p:cNvGrpSpPr/>
          <p:nvPr/>
        </p:nvGrpSpPr>
        <p:grpSpPr>
          <a:xfrm flipH="1">
            <a:off x="6955387" y="1829351"/>
            <a:ext cx="3498570" cy="3405342"/>
            <a:chOff x="4955742" y="1829351"/>
            <a:chExt cx="3498570" cy="3405342"/>
          </a:xfrm>
        </p:grpSpPr>
        <p:sp>
          <p:nvSpPr>
            <p:cNvPr id="8" name="Graphic 9">
              <a:extLst>
                <a:ext uri="{FF2B5EF4-FFF2-40B4-BE49-F238E27FC236}">
                  <a16:creationId xmlns:a16="http://schemas.microsoft.com/office/drawing/2014/main" id="{EC4F6F51-231D-C785-CF6C-7F1BB23D15AA}"/>
                </a:ext>
              </a:extLst>
            </p:cNvPr>
            <p:cNvSpPr/>
            <p:nvPr/>
          </p:nvSpPr>
          <p:spPr>
            <a:xfrm>
              <a:off x="4955742" y="4904241"/>
              <a:ext cx="330452" cy="330452"/>
            </a:xfrm>
            <a:custGeom>
              <a:avLst/>
              <a:gdLst>
                <a:gd name="connsiteX0" fmla="*/ 2966952 w 4371893"/>
                <a:gd name="connsiteY0" fmla="*/ 0 h 4371893"/>
                <a:gd name="connsiteX1" fmla="*/ 1405023 w 4371893"/>
                <a:gd name="connsiteY1" fmla="*/ 0 h 4371893"/>
                <a:gd name="connsiteX2" fmla="*/ 1192497 w 4371893"/>
                <a:gd name="connsiteY2" fmla="*/ 88006 h 4371893"/>
                <a:gd name="connsiteX3" fmla="*/ 88006 w 4371893"/>
                <a:gd name="connsiteY3" fmla="*/ 1192497 h 4371893"/>
                <a:gd name="connsiteX4" fmla="*/ 0 w 4371893"/>
                <a:gd name="connsiteY4" fmla="*/ 1405023 h 4371893"/>
                <a:gd name="connsiteX5" fmla="*/ 0 w 4371893"/>
                <a:gd name="connsiteY5" fmla="*/ 2966952 h 4371893"/>
                <a:gd name="connsiteX6" fmla="*/ 88006 w 4371893"/>
                <a:gd name="connsiteY6" fmla="*/ 3179478 h 4371893"/>
                <a:gd name="connsiteX7" fmla="*/ 1192416 w 4371893"/>
                <a:gd name="connsiteY7" fmla="*/ 4283888 h 4371893"/>
                <a:gd name="connsiteX8" fmla="*/ 1404942 w 4371893"/>
                <a:gd name="connsiteY8" fmla="*/ 4371894 h 4371893"/>
                <a:gd name="connsiteX9" fmla="*/ 2966871 w 4371893"/>
                <a:gd name="connsiteY9" fmla="*/ 4371894 h 4371893"/>
                <a:gd name="connsiteX10" fmla="*/ 3179397 w 4371893"/>
                <a:gd name="connsiteY10" fmla="*/ 4283888 h 4371893"/>
                <a:gd name="connsiteX11" fmla="*/ 4283888 w 4371893"/>
                <a:gd name="connsiteY11" fmla="*/ 3179478 h 4371893"/>
                <a:gd name="connsiteX12" fmla="*/ 4371894 w 4371893"/>
                <a:gd name="connsiteY12" fmla="*/ 2966952 h 4371893"/>
                <a:gd name="connsiteX13" fmla="*/ 4371894 w 4371893"/>
                <a:gd name="connsiteY13" fmla="*/ 1405023 h 4371893"/>
                <a:gd name="connsiteX14" fmla="*/ 4283888 w 4371893"/>
                <a:gd name="connsiteY14" fmla="*/ 1192497 h 4371893"/>
                <a:gd name="connsiteX15" fmla="*/ 3179478 w 4371893"/>
                <a:gd name="connsiteY15" fmla="*/ 88006 h 4371893"/>
                <a:gd name="connsiteX16" fmla="*/ 2966952 w 4371893"/>
                <a:gd name="connsiteY16" fmla="*/ 0 h 4371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71893" h="4371893">
                  <a:moveTo>
                    <a:pt x="2966952" y="0"/>
                  </a:moveTo>
                  <a:lnTo>
                    <a:pt x="1405023" y="0"/>
                  </a:lnTo>
                  <a:cubicBezTo>
                    <a:pt x="1325275" y="0"/>
                    <a:pt x="1248846" y="31656"/>
                    <a:pt x="1192497" y="88006"/>
                  </a:cubicBezTo>
                  <a:lnTo>
                    <a:pt x="88006" y="1192497"/>
                  </a:lnTo>
                  <a:cubicBezTo>
                    <a:pt x="31656" y="1248847"/>
                    <a:pt x="0" y="1325356"/>
                    <a:pt x="0" y="1405023"/>
                  </a:cubicBezTo>
                  <a:lnTo>
                    <a:pt x="0" y="2966952"/>
                  </a:lnTo>
                  <a:cubicBezTo>
                    <a:pt x="0" y="3046700"/>
                    <a:pt x="31656" y="3123129"/>
                    <a:pt x="88006" y="3179478"/>
                  </a:cubicBezTo>
                  <a:lnTo>
                    <a:pt x="1192416" y="4283888"/>
                  </a:lnTo>
                  <a:cubicBezTo>
                    <a:pt x="1248765" y="4340238"/>
                    <a:pt x="1325275" y="4371894"/>
                    <a:pt x="1404942" y="4371894"/>
                  </a:cubicBezTo>
                  <a:lnTo>
                    <a:pt x="2966871" y="4371894"/>
                  </a:lnTo>
                  <a:cubicBezTo>
                    <a:pt x="3046619" y="4371894"/>
                    <a:pt x="3123047" y="4340238"/>
                    <a:pt x="3179397" y="4283888"/>
                  </a:cubicBezTo>
                  <a:lnTo>
                    <a:pt x="4283888" y="3179478"/>
                  </a:lnTo>
                  <a:cubicBezTo>
                    <a:pt x="4340238" y="3123129"/>
                    <a:pt x="4371894" y="3046619"/>
                    <a:pt x="4371894" y="2966952"/>
                  </a:cubicBezTo>
                  <a:lnTo>
                    <a:pt x="4371894" y="1405023"/>
                  </a:lnTo>
                  <a:cubicBezTo>
                    <a:pt x="4371894" y="1325275"/>
                    <a:pt x="4340238" y="1248847"/>
                    <a:pt x="4283888" y="1192497"/>
                  </a:cubicBezTo>
                  <a:lnTo>
                    <a:pt x="3179478" y="88006"/>
                  </a:lnTo>
                  <a:cubicBezTo>
                    <a:pt x="3123128" y="31656"/>
                    <a:pt x="3046619" y="0"/>
                    <a:pt x="2966952" y="0"/>
                  </a:cubicBezTo>
                  <a:close/>
                </a:path>
              </a:pathLst>
            </a:custGeom>
            <a:noFill/>
            <a:ln w="31750" cap="flat">
              <a:solidFill>
                <a:schemeClr val="tx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1F"/>
                </a:solidFill>
                <a:effectLst/>
                <a:uLnTx/>
                <a:uFillTx/>
                <a:latin typeface="Arial"/>
                <a:ea typeface="+mn-ea"/>
                <a:cs typeface="+mn-cs"/>
              </a:endParaRPr>
            </a:p>
          </p:txBody>
        </p:sp>
        <p:sp>
          <p:nvSpPr>
            <p:cNvPr id="9" name="Graphic 9">
              <a:extLst>
                <a:ext uri="{FF2B5EF4-FFF2-40B4-BE49-F238E27FC236}">
                  <a16:creationId xmlns:a16="http://schemas.microsoft.com/office/drawing/2014/main" id="{ED54EE56-797C-31D8-1E57-7EEE27257892}"/>
                </a:ext>
              </a:extLst>
            </p:cNvPr>
            <p:cNvSpPr/>
            <p:nvPr/>
          </p:nvSpPr>
          <p:spPr>
            <a:xfrm>
              <a:off x="5317691" y="4253365"/>
              <a:ext cx="625727" cy="625727"/>
            </a:xfrm>
            <a:custGeom>
              <a:avLst/>
              <a:gdLst>
                <a:gd name="connsiteX0" fmla="*/ 2966952 w 4371893"/>
                <a:gd name="connsiteY0" fmla="*/ 0 h 4371893"/>
                <a:gd name="connsiteX1" fmla="*/ 1405023 w 4371893"/>
                <a:gd name="connsiteY1" fmla="*/ 0 h 4371893"/>
                <a:gd name="connsiteX2" fmla="*/ 1192497 w 4371893"/>
                <a:gd name="connsiteY2" fmla="*/ 88006 h 4371893"/>
                <a:gd name="connsiteX3" fmla="*/ 88006 w 4371893"/>
                <a:gd name="connsiteY3" fmla="*/ 1192497 h 4371893"/>
                <a:gd name="connsiteX4" fmla="*/ 0 w 4371893"/>
                <a:gd name="connsiteY4" fmla="*/ 1405023 h 4371893"/>
                <a:gd name="connsiteX5" fmla="*/ 0 w 4371893"/>
                <a:gd name="connsiteY5" fmla="*/ 2966952 h 4371893"/>
                <a:gd name="connsiteX6" fmla="*/ 88006 w 4371893"/>
                <a:gd name="connsiteY6" fmla="*/ 3179478 h 4371893"/>
                <a:gd name="connsiteX7" fmla="*/ 1192416 w 4371893"/>
                <a:gd name="connsiteY7" fmla="*/ 4283888 h 4371893"/>
                <a:gd name="connsiteX8" fmla="*/ 1404942 w 4371893"/>
                <a:gd name="connsiteY8" fmla="*/ 4371894 h 4371893"/>
                <a:gd name="connsiteX9" fmla="*/ 2966871 w 4371893"/>
                <a:gd name="connsiteY9" fmla="*/ 4371894 h 4371893"/>
                <a:gd name="connsiteX10" fmla="*/ 3179397 w 4371893"/>
                <a:gd name="connsiteY10" fmla="*/ 4283888 h 4371893"/>
                <a:gd name="connsiteX11" fmla="*/ 4283888 w 4371893"/>
                <a:gd name="connsiteY11" fmla="*/ 3179478 h 4371893"/>
                <a:gd name="connsiteX12" fmla="*/ 4371894 w 4371893"/>
                <a:gd name="connsiteY12" fmla="*/ 2966952 h 4371893"/>
                <a:gd name="connsiteX13" fmla="*/ 4371894 w 4371893"/>
                <a:gd name="connsiteY13" fmla="*/ 1405023 h 4371893"/>
                <a:gd name="connsiteX14" fmla="*/ 4283888 w 4371893"/>
                <a:gd name="connsiteY14" fmla="*/ 1192497 h 4371893"/>
                <a:gd name="connsiteX15" fmla="*/ 3179478 w 4371893"/>
                <a:gd name="connsiteY15" fmla="*/ 88006 h 4371893"/>
                <a:gd name="connsiteX16" fmla="*/ 2966952 w 4371893"/>
                <a:gd name="connsiteY16" fmla="*/ 0 h 4371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71893" h="4371893">
                  <a:moveTo>
                    <a:pt x="2966952" y="0"/>
                  </a:moveTo>
                  <a:lnTo>
                    <a:pt x="1405023" y="0"/>
                  </a:lnTo>
                  <a:cubicBezTo>
                    <a:pt x="1325275" y="0"/>
                    <a:pt x="1248846" y="31656"/>
                    <a:pt x="1192497" y="88006"/>
                  </a:cubicBezTo>
                  <a:lnTo>
                    <a:pt x="88006" y="1192497"/>
                  </a:lnTo>
                  <a:cubicBezTo>
                    <a:pt x="31656" y="1248847"/>
                    <a:pt x="0" y="1325356"/>
                    <a:pt x="0" y="1405023"/>
                  </a:cubicBezTo>
                  <a:lnTo>
                    <a:pt x="0" y="2966952"/>
                  </a:lnTo>
                  <a:cubicBezTo>
                    <a:pt x="0" y="3046700"/>
                    <a:pt x="31656" y="3123129"/>
                    <a:pt x="88006" y="3179478"/>
                  </a:cubicBezTo>
                  <a:lnTo>
                    <a:pt x="1192416" y="4283888"/>
                  </a:lnTo>
                  <a:cubicBezTo>
                    <a:pt x="1248765" y="4340238"/>
                    <a:pt x="1325275" y="4371894"/>
                    <a:pt x="1404942" y="4371894"/>
                  </a:cubicBezTo>
                  <a:lnTo>
                    <a:pt x="2966871" y="4371894"/>
                  </a:lnTo>
                  <a:cubicBezTo>
                    <a:pt x="3046619" y="4371894"/>
                    <a:pt x="3123047" y="4340238"/>
                    <a:pt x="3179397" y="4283888"/>
                  </a:cubicBezTo>
                  <a:lnTo>
                    <a:pt x="4283888" y="3179478"/>
                  </a:lnTo>
                  <a:cubicBezTo>
                    <a:pt x="4340238" y="3123129"/>
                    <a:pt x="4371894" y="3046619"/>
                    <a:pt x="4371894" y="2966952"/>
                  </a:cubicBezTo>
                  <a:lnTo>
                    <a:pt x="4371894" y="1405023"/>
                  </a:lnTo>
                  <a:cubicBezTo>
                    <a:pt x="4371894" y="1325275"/>
                    <a:pt x="4340238" y="1248847"/>
                    <a:pt x="4283888" y="1192497"/>
                  </a:cubicBezTo>
                  <a:lnTo>
                    <a:pt x="3179478" y="88006"/>
                  </a:lnTo>
                  <a:cubicBezTo>
                    <a:pt x="3123128" y="31656"/>
                    <a:pt x="3046619" y="0"/>
                    <a:pt x="2966952" y="0"/>
                  </a:cubicBezTo>
                  <a:close/>
                </a:path>
              </a:pathLst>
            </a:custGeom>
            <a:noFill/>
            <a:ln w="31750" cap="flat">
              <a:solidFill>
                <a:schemeClr val="tx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1F"/>
                </a:solidFill>
                <a:effectLst/>
                <a:uLnTx/>
                <a:uFillTx/>
                <a:latin typeface="Arial"/>
                <a:ea typeface="+mn-ea"/>
                <a:cs typeface="+mn-cs"/>
              </a:endParaRPr>
            </a:p>
          </p:txBody>
        </p:sp>
        <p:sp>
          <p:nvSpPr>
            <p:cNvPr id="10" name="Graphic 9">
              <a:extLst>
                <a:ext uri="{FF2B5EF4-FFF2-40B4-BE49-F238E27FC236}">
                  <a16:creationId xmlns:a16="http://schemas.microsoft.com/office/drawing/2014/main" id="{2D29ACC2-B429-10F7-8267-F16947C0006F}"/>
                </a:ext>
              </a:extLst>
            </p:cNvPr>
            <p:cNvSpPr/>
            <p:nvPr/>
          </p:nvSpPr>
          <p:spPr>
            <a:xfrm>
              <a:off x="5679641" y="1829351"/>
              <a:ext cx="2774671" cy="2774671"/>
            </a:xfrm>
            <a:custGeom>
              <a:avLst/>
              <a:gdLst>
                <a:gd name="connsiteX0" fmla="*/ 2966952 w 4371893"/>
                <a:gd name="connsiteY0" fmla="*/ 0 h 4371893"/>
                <a:gd name="connsiteX1" fmla="*/ 1405023 w 4371893"/>
                <a:gd name="connsiteY1" fmla="*/ 0 h 4371893"/>
                <a:gd name="connsiteX2" fmla="*/ 1192497 w 4371893"/>
                <a:gd name="connsiteY2" fmla="*/ 88006 h 4371893"/>
                <a:gd name="connsiteX3" fmla="*/ 88006 w 4371893"/>
                <a:gd name="connsiteY3" fmla="*/ 1192497 h 4371893"/>
                <a:gd name="connsiteX4" fmla="*/ 0 w 4371893"/>
                <a:gd name="connsiteY4" fmla="*/ 1405023 h 4371893"/>
                <a:gd name="connsiteX5" fmla="*/ 0 w 4371893"/>
                <a:gd name="connsiteY5" fmla="*/ 2966952 h 4371893"/>
                <a:gd name="connsiteX6" fmla="*/ 88006 w 4371893"/>
                <a:gd name="connsiteY6" fmla="*/ 3179478 h 4371893"/>
                <a:gd name="connsiteX7" fmla="*/ 1192416 w 4371893"/>
                <a:gd name="connsiteY7" fmla="*/ 4283888 h 4371893"/>
                <a:gd name="connsiteX8" fmla="*/ 1404942 w 4371893"/>
                <a:gd name="connsiteY8" fmla="*/ 4371894 h 4371893"/>
                <a:gd name="connsiteX9" fmla="*/ 2966871 w 4371893"/>
                <a:gd name="connsiteY9" fmla="*/ 4371894 h 4371893"/>
                <a:gd name="connsiteX10" fmla="*/ 3179397 w 4371893"/>
                <a:gd name="connsiteY10" fmla="*/ 4283888 h 4371893"/>
                <a:gd name="connsiteX11" fmla="*/ 4283888 w 4371893"/>
                <a:gd name="connsiteY11" fmla="*/ 3179478 h 4371893"/>
                <a:gd name="connsiteX12" fmla="*/ 4371894 w 4371893"/>
                <a:gd name="connsiteY12" fmla="*/ 2966952 h 4371893"/>
                <a:gd name="connsiteX13" fmla="*/ 4371894 w 4371893"/>
                <a:gd name="connsiteY13" fmla="*/ 1405023 h 4371893"/>
                <a:gd name="connsiteX14" fmla="*/ 4283888 w 4371893"/>
                <a:gd name="connsiteY14" fmla="*/ 1192497 h 4371893"/>
                <a:gd name="connsiteX15" fmla="*/ 3179478 w 4371893"/>
                <a:gd name="connsiteY15" fmla="*/ 88006 h 4371893"/>
                <a:gd name="connsiteX16" fmla="*/ 2966952 w 4371893"/>
                <a:gd name="connsiteY16" fmla="*/ 0 h 4371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71893" h="4371893">
                  <a:moveTo>
                    <a:pt x="2966952" y="0"/>
                  </a:moveTo>
                  <a:lnTo>
                    <a:pt x="1405023" y="0"/>
                  </a:lnTo>
                  <a:cubicBezTo>
                    <a:pt x="1325275" y="0"/>
                    <a:pt x="1248846" y="31656"/>
                    <a:pt x="1192497" y="88006"/>
                  </a:cubicBezTo>
                  <a:lnTo>
                    <a:pt x="88006" y="1192497"/>
                  </a:lnTo>
                  <a:cubicBezTo>
                    <a:pt x="31656" y="1248847"/>
                    <a:pt x="0" y="1325356"/>
                    <a:pt x="0" y="1405023"/>
                  </a:cubicBezTo>
                  <a:lnTo>
                    <a:pt x="0" y="2966952"/>
                  </a:lnTo>
                  <a:cubicBezTo>
                    <a:pt x="0" y="3046700"/>
                    <a:pt x="31656" y="3123129"/>
                    <a:pt x="88006" y="3179478"/>
                  </a:cubicBezTo>
                  <a:lnTo>
                    <a:pt x="1192416" y="4283888"/>
                  </a:lnTo>
                  <a:cubicBezTo>
                    <a:pt x="1248765" y="4340238"/>
                    <a:pt x="1325275" y="4371894"/>
                    <a:pt x="1404942" y="4371894"/>
                  </a:cubicBezTo>
                  <a:lnTo>
                    <a:pt x="2966871" y="4371894"/>
                  </a:lnTo>
                  <a:cubicBezTo>
                    <a:pt x="3046619" y="4371894"/>
                    <a:pt x="3123047" y="4340238"/>
                    <a:pt x="3179397" y="4283888"/>
                  </a:cubicBezTo>
                  <a:lnTo>
                    <a:pt x="4283888" y="3179478"/>
                  </a:lnTo>
                  <a:cubicBezTo>
                    <a:pt x="4340238" y="3123129"/>
                    <a:pt x="4371894" y="3046619"/>
                    <a:pt x="4371894" y="2966952"/>
                  </a:cubicBezTo>
                  <a:lnTo>
                    <a:pt x="4371894" y="1405023"/>
                  </a:lnTo>
                  <a:cubicBezTo>
                    <a:pt x="4371894" y="1325275"/>
                    <a:pt x="4340238" y="1248847"/>
                    <a:pt x="4283888" y="1192497"/>
                  </a:cubicBezTo>
                  <a:lnTo>
                    <a:pt x="3179478" y="88006"/>
                  </a:lnTo>
                  <a:cubicBezTo>
                    <a:pt x="3123128" y="31656"/>
                    <a:pt x="3046619" y="0"/>
                    <a:pt x="2966952" y="0"/>
                  </a:cubicBezTo>
                  <a:close/>
                </a:path>
              </a:pathLst>
            </a:custGeom>
            <a:noFill/>
            <a:ln w="31750" cap="flat">
              <a:solidFill>
                <a:schemeClr val="tx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1F"/>
                </a:solidFill>
                <a:effectLst/>
                <a:uLnTx/>
                <a:uFillTx/>
                <a:latin typeface="Arial"/>
                <a:ea typeface="+mn-ea"/>
                <a:cs typeface="+mn-cs"/>
              </a:endParaRPr>
            </a:p>
          </p:txBody>
        </p:sp>
      </p:grpSp>
      <p:sp>
        <p:nvSpPr>
          <p:cNvPr id="15" name="Text Placeholder 8">
            <a:extLst>
              <a:ext uri="{FF2B5EF4-FFF2-40B4-BE49-F238E27FC236}">
                <a16:creationId xmlns:a16="http://schemas.microsoft.com/office/drawing/2014/main" id="{B071E5FB-8E6A-E431-6CBE-45E0D7139AB5}"/>
              </a:ext>
            </a:extLst>
          </p:cNvPr>
          <p:cNvSpPr>
            <a:spLocks noGrp="1"/>
          </p:cNvSpPr>
          <p:nvPr>
            <p:ph type="body" sz="quarter" idx="14"/>
          </p:nvPr>
        </p:nvSpPr>
        <p:spPr>
          <a:xfrm>
            <a:off x="6927149" y="1829351"/>
            <a:ext cx="2774671" cy="2774671"/>
          </a:xfrm>
          <a:prstGeom prst="rect">
            <a:avLst/>
          </a:prstGeom>
        </p:spPr>
        <p:txBody>
          <a:bodyPr anchor="ctr"/>
          <a:lstStyle>
            <a:lvl1pPr marL="0" indent="0" algn="ctr">
              <a:buNone/>
              <a:defRPr sz="3200" b="1" i="0">
                <a:latin typeface="Arial" panose="020B0604020202020204" pitchFamily="34" charset="0"/>
                <a:ea typeface="Inter" panose="02000503000000020004" pitchFamily="2" charset="0"/>
              </a:defRPr>
            </a:lvl1pPr>
          </a:lstStyle>
          <a:p>
            <a:pPr lvl="0"/>
            <a:r>
              <a:rPr lang="en-US"/>
              <a:t>Click to edit Master text styles</a:t>
            </a:r>
          </a:p>
        </p:txBody>
      </p:sp>
      <p:pic>
        <p:nvPicPr>
          <p:cNvPr id="17" name="Image">
            <a:extLst>
              <a:ext uri="{FF2B5EF4-FFF2-40B4-BE49-F238E27FC236}">
                <a16:creationId xmlns:a16="http://schemas.microsoft.com/office/drawing/2014/main" id="{16B52CA2-1373-4C37-6C71-ACE50777115F}"/>
              </a:ext>
              <a:ext uri="{C183D7F6-B498-43B3-948B-1728B52AA6E4}">
                <adec:decorative xmlns:adec="http://schemas.microsoft.com/office/drawing/2017/decorative" val="1"/>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723137" y="-1"/>
            <a:ext cx="3468863" cy="2538052"/>
          </a:xfrm>
          <a:prstGeom prst="rect">
            <a:avLst/>
          </a:prstGeom>
          <a:ln w="12700">
            <a:miter lim="400000"/>
          </a:ln>
        </p:spPr>
      </p:pic>
      <p:sp>
        <p:nvSpPr>
          <p:cNvPr id="5" name="Slide Number Placeholder 5">
            <a:extLst>
              <a:ext uri="{FF2B5EF4-FFF2-40B4-BE49-F238E27FC236}">
                <a16:creationId xmlns:a16="http://schemas.microsoft.com/office/drawing/2014/main" id="{376B730C-EB14-6F18-572C-D9E41C31A70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ph type="sldNum" sz="quarter" idx="12"/>
          </p:nvPr>
        </p:nvSpPr>
        <p:spPr>
          <a:xfrm>
            <a:off x="11353800" y="6347641"/>
            <a:ext cx="455023" cy="365125"/>
          </a:xfrm>
        </p:spPr>
        <p:txBody>
          <a:bodyPr/>
          <a:lstStyle>
            <a:lvl1pPr>
              <a:defRPr b="1" i="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3" name="Footer Placeholder 4">
            <a:extLst>
              <a:ext uri="{FF2B5EF4-FFF2-40B4-BE49-F238E27FC236}">
                <a16:creationId xmlns:a16="http://schemas.microsoft.com/office/drawing/2014/main" id="{5EF3C3CA-78DB-E0FF-D0A1-F713214B5253}"/>
              </a:ext>
              <a:ext uri="{C183D7F6-B498-43B3-948B-1728B52AA6E4}">
                <adec:decorative xmlns:adec="http://schemas.microsoft.com/office/drawing/2017/decorative" val="1"/>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spTree>
    <p:extLst>
      <p:ext uri="{BB962C8B-B14F-4D97-AF65-F5344CB8AC3E}">
        <p14:creationId xmlns:p14="http://schemas.microsoft.com/office/powerpoint/2010/main" val="2615980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Student facing - Write-on">
    <p:bg>
      <p:bgPr>
        <a:solidFill>
          <a:srgbClr val="FFFFFF"/>
        </a:solidFill>
        <a:effectLst/>
      </p:bgPr>
    </p:bg>
    <p:spTree>
      <p:nvGrpSpPr>
        <p:cNvPr id="1" name=""/>
        <p:cNvGrpSpPr/>
        <p:nvPr/>
      </p:nvGrpSpPr>
      <p:grpSpPr>
        <a:xfrm>
          <a:off x="0" y="0"/>
          <a:ext cx="0" cy="0"/>
          <a:chOff x="0" y="0"/>
          <a:chExt cx="0" cy="0"/>
        </a:xfrm>
      </p:grpSpPr>
      <p:pic>
        <p:nvPicPr>
          <p:cNvPr id="8" name="Image">
            <a:extLst>
              <a:ext uri="{FF2B5EF4-FFF2-40B4-BE49-F238E27FC236}">
                <a16:creationId xmlns:a16="http://schemas.microsoft.com/office/drawing/2014/main" id="{2A04AA70-2B8E-F872-0605-EFA5311619F1}"/>
              </a:ext>
              <a:ext uri="{C183D7F6-B498-43B3-948B-1728B52AA6E4}">
                <adec:decorative xmlns:adec="http://schemas.microsoft.com/office/drawing/2017/decorative" val="1"/>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723137" y="-1"/>
            <a:ext cx="3468863" cy="2538052"/>
          </a:xfrm>
          <a:prstGeom prst="rect">
            <a:avLst/>
          </a:prstGeom>
          <a:ln w="12700">
            <a:miter lim="400000"/>
          </a:ln>
        </p:spPr>
      </p:pic>
      <p:pic>
        <p:nvPicPr>
          <p:cNvPr id="7" name="Image">
            <a:extLst>
              <a:ext uri="{FF2B5EF4-FFF2-40B4-BE49-F238E27FC236}">
                <a16:creationId xmlns:a16="http://schemas.microsoft.com/office/drawing/2014/main" id="{68590B6C-2ADF-3E3C-9C85-91101786676E}"/>
              </a:ext>
              <a:ext uri="{C183D7F6-B498-43B3-948B-1728B52AA6E4}">
                <adec:decorative xmlns:adec="http://schemas.microsoft.com/office/drawing/2017/decorative" val="1"/>
              </a:ext>
            </a:extLst>
          </p:cNvPr>
          <p:cNvPicPr>
            <a:picLocks noChangeAspect="1"/>
          </p:cNvPicPr>
          <p:nvPr/>
        </p:nvPicPr>
        <p:blipFill>
          <a:blip r:embed="rId3" cstate="print">
            <a:clrChange>
              <a:clrFrom>
                <a:srgbClr val="AA18FF"/>
              </a:clrFrom>
              <a:clrTo>
                <a:srgbClr val="AA18FF">
                  <a:alpha val="0"/>
                </a:srgbClr>
              </a:clrTo>
            </a:clrChange>
            <a:duotone>
              <a:prstClr val="black"/>
              <a:schemeClr val="tx2">
                <a:tint val="45000"/>
                <a:satMod val="400000"/>
              </a:schemeClr>
            </a:duotone>
            <a:extLst>
              <a:ext uri="{BEBA8EAE-BF5A-486C-A8C5-ECC9F3942E4B}">
                <a14:imgProps xmlns:a14="http://schemas.microsoft.com/office/drawing/2010/main">
                  <a14:imgLayer r:embed="rId4">
                    <a14:imgEffect>
                      <a14:artisticPhotocopy/>
                    </a14:imgEffect>
                  </a14:imgLayer>
                </a14:imgProps>
              </a:ext>
              <a:ext uri="{28A0092B-C50C-407E-A947-70E740481C1C}">
                <a14:useLocalDpi xmlns:a14="http://schemas.microsoft.com/office/drawing/2010/main"/>
              </a:ext>
            </a:extLst>
          </a:blip>
          <a:stretch>
            <a:fillRect/>
          </a:stretch>
        </p:blipFill>
        <p:spPr>
          <a:xfrm>
            <a:off x="368865" y="283949"/>
            <a:ext cx="752405" cy="752903"/>
          </a:xfrm>
          <a:prstGeom prst="rect">
            <a:avLst/>
          </a:prstGeom>
        </p:spPr>
      </p:pic>
      <p:sp>
        <p:nvSpPr>
          <p:cNvPr id="3" name="Title 1">
            <a:extLst>
              <a:ext uri="{FF2B5EF4-FFF2-40B4-BE49-F238E27FC236}">
                <a16:creationId xmlns:a16="http://schemas.microsoft.com/office/drawing/2014/main" id="{273F7BA1-4084-A4F6-B67D-87DE0F236C26}"/>
              </a:ext>
            </a:extLst>
          </p:cNvPr>
          <p:cNvSpPr>
            <a:spLocks noGrp="1"/>
          </p:cNvSpPr>
          <p:nvPr>
            <p:ph type="title"/>
          </p:nvPr>
        </p:nvSpPr>
        <p:spPr>
          <a:xfrm>
            <a:off x="609600" y="365126"/>
            <a:ext cx="10744200" cy="723446"/>
          </a:xfrm>
          <a:prstGeom prst="rect">
            <a:avLst/>
          </a:prstGeom>
        </p:spPr>
        <p:txBody>
          <a:bodyPr/>
          <a:lstStyle>
            <a:lvl1pPr algn="ctr">
              <a:defRPr/>
            </a:lvl1pPr>
          </a:lstStyle>
          <a:p>
            <a:r>
              <a:rPr lang="en-US"/>
              <a:t>Click to edit Master title style</a:t>
            </a:r>
          </a:p>
        </p:txBody>
      </p:sp>
      <p:sp>
        <p:nvSpPr>
          <p:cNvPr id="4" name="Slide Number Placeholder 5">
            <a:extLst>
              <a:ext uri="{FF2B5EF4-FFF2-40B4-BE49-F238E27FC236}">
                <a16:creationId xmlns:a16="http://schemas.microsoft.com/office/drawing/2014/main" id="{78E30469-EE06-7847-3CB7-C3902886B4C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ph type="sldNum" sz="quarter" idx="12"/>
          </p:nvPr>
        </p:nvSpPr>
        <p:spPr>
          <a:xfrm>
            <a:off x="11353800" y="6347641"/>
            <a:ext cx="455023" cy="365125"/>
          </a:xfrm>
        </p:spPr>
        <p:txBody>
          <a:bodyPr/>
          <a:lstStyle>
            <a:lvl1pPr>
              <a:defRPr b="1" i="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2" name="Footer Placeholder 4">
            <a:extLst>
              <a:ext uri="{FF2B5EF4-FFF2-40B4-BE49-F238E27FC236}">
                <a16:creationId xmlns:a16="http://schemas.microsoft.com/office/drawing/2014/main" id="{C80A0503-81FF-A77E-AAD8-B5662A3A23FF}"/>
              </a:ext>
              <a:ext uri="{C183D7F6-B498-43B3-948B-1728B52AA6E4}">
                <adec:decorative xmlns:adec="http://schemas.microsoft.com/office/drawing/2017/decorative" val="1"/>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spTree>
    <p:extLst>
      <p:ext uri="{BB962C8B-B14F-4D97-AF65-F5344CB8AC3E}">
        <p14:creationId xmlns:p14="http://schemas.microsoft.com/office/powerpoint/2010/main" val="14838677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Write-on">
    <p:bg>
      <p:bgPr>
        <a:solidFill>
          <a:srgbClr val="FFFFFF"/>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C9F23A9-FB89-3198-20A5-6EF3CDC0AD4F}"/>
              </a:ext>
              <a:ext uri="{C183D7F6-B498-43B3-948B-1728B52AA6E4}">
                <adec:decorative xmlns:adec="http://schemas.microsoft.com/office/drawing/2017/decorative" val="1"/>
              </a:ext>
            </a:extLst>
          </p:cNvPr>
          <p:cNvPicPr>
            <a:picLocks noChangeAspect="1"/>
          </p:cNvPicPr>
          <p:nvPr/>
        </p:nvPicPr>
        <p:blipFill rotWithShape="1">
          <a:blip r:embed="rId2">
            <a:alphaModFix amt="65000"/>
            <a:extLst>
              <a:ext uri="{28A0092B-C50C-407E-A947-70E740481C1C}">
                <a14:useLocalDpi xmlns:a14="http://schemas.microsoft.com/office/drawing/2010/main" val="0"/>
              </a:ext>
            </a:extLst>
          </a:blip>
          <a:srcRect r="4990" b="28810"/>
          <a:stretch/>
        </p:blipFill>
        <p:spPr>
          <a:xfrm>
            <a:off x="-8054" y="-1"/>
            <a:ext cx="12203655" cy="6858002"/>
          </a:xfrm>
          <a:prstGeom prst="rect">
            <a:avLst/>
          </a:prstGeom>
          <a:ln>
            <a:noFill/>
          </a:ln>
        </p:spPr>
      </p:pic>
      <p:pic>
        <p:nvPicPr>
          <p:cNvPr id="8" name="Image">
            <a:extLst>
              <a:ext uri="{FF2B5EF4-FFF2-40B4-BE49-F238E27FC236}">
                <a16:creationId xmlns:a16="http://schemas.microsoft.com/office/drawing/2014/main" id="{2A04AA70-2B8E-F872-0605-EFA5311619F1}"/>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8723137" y="-1"/>
            <a:ext cx="3468863" cy="2538052"/>
          </a:xfrm>
          <a:prstGeom prst="rect">
            <a:avLst/>
          </a:prstGeom>
          <a:ln w="12700">
            <a:miter lim="400000"/>
          </a:ln>
        </p:spPr>
      </p:pic>
      <p:pic>
        <p:nvPicPr>
          <p:cNvPr id="7" name="Image">
            <a:extLst>
              <a:ext uri="{FF2B5EF4-FFF2-40B4-BE49-F238E27FC236}">
                <a16:creationId xmlns:a16="http://schemas.microsoft.com/office/drawing/2014/main" id="{68590B6C-2ADF-3E3C-9C85-91101786676E}"/>
              </a:ext>
              <a:ext uri="{C183D7F6-B498-43B3-948B-1728B52AA6E4}">
                <adec:decorative xmlns:adec="http://schemas.microsoft.com/office/drawing/2017/decorative" val="1"/>
              </a:ext>
            </a:extLst>
          </p:cNvPr>
          <p:cNvPicPr>
            <a:picLocks noChangeAspect="1"/>
          </p:cNvPicPr>
          <p:nvPr/>
        </p:nvPicPr>
        <p:blipFill>
          <a:blip r:embed="rId4" cstate="print">
            <a:clrChange>
              <a:clrFrom>
                <a:srgbClr val="AA18FF"/>
              </a:clrFrom>
              <a:clrTo>
                <a:srgbClr val="AA18FF">
                  <a:alpha val="0"/>
                </a:srgbClr>
              </a:clrTo>
            </a:clrChange>
            <a:duotone>
              <a:prstClr val="black"/>
              <a:schemeClr val="tx2">
                <a:tint val="45000"/>
                <a:satMod val="400000"/>
              </a:schemeClr>
            </a:duotone>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a:ext>
            </a:extLst>
          </a:blip>
          <a:stretch>
            <a:fillRect/>
          </a:stretch>
        </p:blipFill>
        <p:spPr>
          <a:xfrm>
            <a:off x="368865" y="283949"/>
            <a:ext cx="752405" cy="752903"/>
          </a:xfrm>
          <a:prstGeom prst="rect">
            <a:avLst/>
          </a:prstGeom>
        </p:spPr>
      </p:pic>
      <p:sp>
        <p:nvSpPr>
          <p:cNvPr id="4" name="Slide Number Placeholder 5">
            <a:extLst>
              <a:ext uri="{FF2B5EF4-FFF2-40B4-BE49-F238E27FC236}">
                <a16:creationId xmlns:a16="http://schemas.microsoft.com/office/drawing/2014/main" id="{78E30469-EE06-7847-3CB7-C3902886B4C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ph type="sldNum" sz="quarter" idx="12"/>
          </p:nvPr>
        </p:nvSpPr>
        <p:spPr>
          <a:xfrm>
            <a:off x="11353800" y="6347641"/>
            <a:ext cx="455023" cy="365125"/>
          </a:xfrm>
        </p:spPr>
        <p:txBody>
          <a:bodyPr/>
          <a:lstStyle>
            <a:lvl1pPr>
              <a:defRPr b="1" i="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2" name="Footer Placeholder 4">
            <a:extLst>
              <a:ext uri="{FF2B5EF4-FFF2-40B4-BE49-F238E27FC236}">
                <a16:creationId xmlns:a16="http://schemas.microsoft.com/office/drawing/2014/main" id="{C80A0503-81FF-A77E-AAD8-B5662A3A23FF}"/>
              </a:ext>
              <a:ext uri="{C183D7F6-B498-43B3-948B-1728B52AA6E4}">
                <adec:decorative xmlns:adec="http://schemas.microsoft.com/office/drawing/2017/decorative" val="1"/>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spTree>
    <p:extLst>
      <p:ext uri="{BB962C8B-B14F-4D97-AF65-F5344CB8AC3E}">
        <p14:creationId xmlns:p14="http://schemas.microsoft.com/office/powerpoint/2010/main" val="2182158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Hidden - LALF &amp; BOTMFT ">
    <p:bg>
      <p:bgPr>
        <a:solidFill>
          <a:srgbClr val="FFFFFF"/>
        </a:solidFill>
        <a:effectLst/>
      </p:bgPr>
    </p:bg>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2B6A0935-1143-09A0-A187-4AD8BB6A6897}"/>
              </a:ext>
            </a:extLst>
          </p:cNvPr>
          <p:cNvSpPr>
            <a:spLocks noGrp="1"/>
          </p:cNvSpPr>
          <p:nvPr>
            <p:ph idx="15"/>
          </p:nvPr>
        </p:nvSpPr>
        <p:spPr>
          <a:xfrm>
            <a:off x="5590800" y="1379463"/>
            <a:ext cx="4572001" cy="4643587"/>
          </a:xfrm>
          <a:prstGeom prst="rect">
            <a:avLst/>
          </a:prstGeom>
        </p:spPr>
        <p:txBody>
          <a:bodyPr>
            <a:normAutofit/>
          </a:bodyPr>
          <a:lstStyle>
            <a:lvl1pPr marL="233363" indent="-233363">
              <a:lnSpc>
                <a:spcPct val="90000"/>
              </a:lnSpc>
              <a:spcBef>
                <a:spcPts val="0"/>
              </a:spcBef>
              <a:spcAft>
                <a:spcPts val="300"/>
              </a:spcAft>
              <a:buClr>
                <a:schemeClr val="tx1"/>
              </a:buClr>
              <a:buFont typeface="Arial" panose="020B0604020202020204" pitchFamily="34" charset="0"/>
              <a:buChar char="•"/>
              <a:tabLst/>
              <a:defRPr sz="1800" b="0" i="0">
                <a:latin typeface="+mn-lt"/>
              </a:defRPr>
            </a:lvl1pPr>
            <a:lvl2pPr marL="468000" indent="-227013">
              <a:lnSpc>
                <a:spcPct val="90000"/>
              </a:lnSpc>
              <a:spcBef>
                <a:spcPts val="0"/>
              </a:spcBef>
              <a:spcAft>
                <a:spcPts val="300"/>
              </a:spcAft>
              <a:buClr>
                <a:schemeClr val="tx1"/>
              </a:buClr>
              <a:buFont typeface="Arial" panose="020B0604020202020204" pitchFamily="34" charset="0"/>
              <a:buChar char="•"/>
              <a:tabLst/>
              <a:defRPr sz="1800" b="0" i="0">
                <a:solidFill>
                  <a:schemeClr val="tx1"/>
                </a:solidFill>
                <a:latin typeface="+mn-lt"/>
              </a:defRPr>
            </a:lvl2pPr>
            <a:lvl3pPr marL="720000" indent="-234000">
              <a:lnSpc>
                <a:spcPct val="90000"/>
              </a:lnSpc>
              <a:spcBef>
                <a:spcPts val="0"/>
              </a:spcBef>
              <a:spcAft>
                <a:spcPts val="300"/>
              </a:spcAft>
              <a:buClr>
                <a:schemeClr val="tx1"/>
              </a:buClr>
              <a:buFont typeface="Arial" panose="020B0604020202020204" pitchFamily="34" charset="0"/>
              <a:buChar char="•"/>
              <a:defRPr sz="1800"/>
            </a:lvl3pPr>
            <a:lvl4pPr marL="1714500" indent="-342900">
              <a:buFont typeface="+mj-lt"/>
              <a:buAutoNum type="arabicPeriod"/>
              <a:defRPr sz="1400"/>
            </a:lvl4pPr>
            <a:lvl5pPr marL="2171700" indent="-342900">
              <a:buFont typeface="+mj-lt"/>
              <a:buAutoNum type="arabicPeriod"/>
              <a:defRPr sz="1400"/>
            </a:lvl5pPr>
          </a:lstStyle>
          <a:p>
            <a:pPr lvl="0"/>
            <a:r>
              <a:rPr lang="en-US"/>
              <a:t>Click to edit Master text styles</a:t>
            </a:r>
          </a:p>
          <a:p>
            <a:pPr lvl="1"/>
            <a:r>
              <a:rPr lang="en-US"/>
              <a:t>Second level</a:t>
            </a:r>
          </a:p>
          <a:p>
            <a:pPr lvl="2"/>
            <a:r>
              <a:rPr lang="en-US"/>
              <a:t>Third level</a:t>
            </a:r>
          </a:p>
        </p:txBody>
      </p:sp>
      <p:sp>
        <p:nvSpPr>
          <p:cNvPr id="3" name="Content Placeholder 2">
            <a:extLst>
              <a:ext uri="{FF2B5EF4-FFF2-40B4-BE49-F238E27FC236}">
                <a16:creationId xmlns:a16="http://schemas.microsoft.com/office/drawing/2014/main" id="{E640702E-06BF-8460-9C15-91CFA381D952}"/>
              </a:ext>
            </a:extLst>
          </p:cNvPr>
          <p:cNvSpPr>
            <a:spLocks noGrp="1"/>
          </p:cNvSpPr>
          <p:nvPr>
            <p:ph idx="1"/>
          </p:nvPr>
        </p:nvSpPr>
        <p:spPr>
          <a:xfrm>
            <a:off x="609599" y="1379463"/>
            <a:ext cx="4572001" cy="4643587"/>
          </a:xfrm>
          <a:prstGeom prst="rect">
            <a:avLst/>
          </a:prstGeom>
        </p:spPr>
        <p:txBody>
          <a:bodyPr>
            <a:normAutofit/>
          </a:bodyPr>
          <a:lstStyle>
            <a:lvl1pPr marL="233363" indent="-233363">
              <a:lnSpc>
                <a:spcPct val="90000"/>
              </a:lnSpc>
              <a:spcBef>
                <a:spcPts val="0"/>
              </a:spcBef>
              <a:spcAft>
                <a:spcPts val="300"/>
              </a:spcAft>
              <a:buClr>
                <a:schemeClr val="tx1"/>
              </a:buClr>
              <a:buFont typeface="Arial" panose="020B0604020202020204" pitchFamily="34" charset="0"/>
              <a:buChar char="•"/>
              <a:tabLst/>
              <a:defRPr sz="1800" b="0" i="0">
                <a:latin typeface="+mn-lt"/>
              </a:defRPr>
            </a:lvl1pPr>
            <a:lvl2pPr marL="468000" indent="-227013">
              <a:lnSpc>
                <a:spcPct val="90000"/>
              </a:lnSpc>
              <a:spcBef>
                <a:spcPts val="0"/>
              </a:spcBef>
              <a:spcAft>
                <a:spcPts val="300"/>
              </a:spcAft>
              <a:buClr>
                <a:schemeClr val="tx1"/>
              </a:buClr>
              <a:buFont typeface="Arial" panose="020B0604020202020204" pitchFamily="34" charset="0"/>
              <a:buChar char="•"/>
              <a:tabLst/>
              <a:defRPr sz="1800" b="0" i="0">
                <a:solidFill>
                  <a:schemeClr val="tx1"/>
                </a:solidFill>
                <a:latin typeface="+mn-lt"/>
              </a:defRPr>
            </a:lvl2pPr>
            <a:lvl3pPr marL="720000" indent="-234000">
              <a:lnSpc>
                <a:spcPct val="90000"/>
              </a:lnSpc>
              <a:spcBef>
                <a:spcPts val="0"/>
              </a:spcBef>
              <a:spcAft>
                <a:spcPts val="300"/>
              </a:spcAft>
              <a:buClr>
                <a:schemeClr val="tx1"/>
              </a:buClr>
              <a:buFont typeface="Arial" panose="020B0604020202020204" pitchFamily="34" charset="0"/>
              <a:buChar char="•"/>
              <a:defRPr sz="1800"/>
            </a:lvl3pPr>
            <a:lvl4pPr marL="1714500" indent="-342900">
              <a:buFont typeface="+mj-lt"/>
              <a:buAutoNum type="arabicPeriod"/>
              <a:defRPr sz="1400"/>
            </a:lvl4pPr>
            <a:lvl5pPr marL="2171700" indent="-342900">
              <a:buFont typeface="+mj-lt"/>
              <a:buAutoNum type="arabicPeriod"/>
              <a:defRPr sz="1400"/>
            </a:lvl5pPr>
          </a:lstStyle>
          <a:p>
            <a:pPr lvl="0"/>
            <a:r>
              <a:rPr lang="en-US"/>
              <a:t>Click to edit Master text styles</a:t>
            </a:r>
          </a:p>
          <a:p>
            <a:pPr lvl="1"/>
            <a:r>
              <a:rPr lang="en-US"/>
              <a:t>Second level</a:t>
            </a:r>
          </a:p>
          <a:p>
            <a:pPr lvl="2"/>
            <a:r>
              <a:rPr lang="en-US"/>
              <a:t>Third level</a:t>
            </a:r>
          </a:p>
        </p:txBody>
      </p:sp>
      <p:pic>
        <p:nvPicPr>
          <p:cNvPr id="7" name="Image" descr="Image">
            <a:extLst>
              <a:ext uri="{FF2B5EF4-FFF2-40B4-BE49-F238E27FC236}">
                <a16:creationId xmlns:a16="http://schemas.microsoft.com/office/drawing/2014/main" id="{EC42A0EA-8ED9-6004-E53D-3F9745C7733E}"/>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707278" y="0"/>
            <a:ext cx="3484723" cy="2556944"/>
          </a:xfrm>
          <a:prstGeom prst="rect">
            <a:avLst/>
          </a:prstGeom>
          <a:ln w="12700">
            <a:miter lim="400000"/>
          </a:ln>
        </p:spPr>
      </p:pic>
      <p:pic>
        <p:nvPicPr>
          <p:cNvPr id="10" name="Image" descr="Image">
            <a:extLst>
              <a:ext uri="{FF2B5EF4-FFF2-40B4-BE49-F238E27FC236}">
                <a16:creationId xmlns:a16="http://schemas.microsoft.com/office/drawing/2014/main" id="{5AA8D4AB-49E7-9960-D45B-1843BA4A1AE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061000" y="6315475"/>
            <a:ext cx="373850" cy="373852"/>
          </a:xfrm>
          <a:prstGeom prst="rect">
            <a:avLst/>
          </a:prstGeom>
          <a:ln w="12700" cap="flat">
            <a:noFill/>
            <a:miter lim="400000"/>
          </a:ln>
          <a:effectLst/>
        </p:spPr>
      </p:pic>
      <p:pic>
        <p:nvPicPr>
          <p:cNvPr id="11" name="Image" descr="Image">
            <a:extLst>
              <a:ext uri="{FF2B5EF4-FFF2-40B4-BE49-F238E27FC236}">
                <a16:creationId xmlns:a16="http://schemas.microsoft.com/office/drawing/2014/main" id="{33639D02-D56D-9C88-B227-91BCADF30317}"/>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1092633" y="6419165"/>
            <a:ext cx="310585" cy="166472"/>
          </a:xfrm>
          <a:prstGeom prst="rect">
            <a:avLst/>
          </a:prstGeom>
          <a:ln w="12700" cap="flat">
            <a:noFill/>
            <a:miter lim="400000"/>
          </a:ln>
          <a:effectLst/>
        </p:spPr>
      </p:pic>
      <p:sp>
        <p:nvSpPr>
          <p:cNvPr id="12" name="TextBox 11">
            <a:extLst>
              <a:ext uri="{FF2B5EF4-FFF2-40B4-BE49-F238E27FC236}">
                <a16:creationId xmlns:a16="http://schemas.microsoft.com/office/drawing/2014/main" id="{F36C5B45-B83A-9540-1DF5-043FF7D61D60}"/>
              </a:ext>
            </a:extLst>
          </p:cNvPr>
          <p:cNvSpPr txBox="1"/>
          <p:nvPr/>
        </p:nvSpPr>
        <p:spPr>
          <a:xfrm>
            <a:off x="7959699" y="6347641"/>
            <a:ext cx="3048000"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30ACF1"/>
                </a:solidFill>
                <a:effectLst/>
                <a:uLnTx/>
                <a:uFillTx/>
                <a:latin typeface="Arial" panose="020B0604020202020204" pitchFamily="34" charset="0"/>
                <a:ea typeface="Inter" panose="02000503000000020004" pitchFamily="2" charset="0"/>
                <a:cs typeface="+mn-cs"/>
              </a:rPr>
              <a:t>This slide is hidden in presentation view.</a:t>
            </a:r>
            <a:br>
              <a:rPr kumimoji="0" lang="en-US" sz="800" b="1" i="0" u="none" strike="noStrike" kern="1200" cap="none" spc="0" normalizeH="0" baseline="0" noProof="0">
                <a:ln>
                  <a:noFill/>
                </a:ln>
                <a:solidFill>
                  <a:srgbClr val="30ACF1"/>
                </a:solidFill>
                <a:effectLst/>
                <a:uLnTx/>
                <a:uFillTx/>
                <a:latin typeface="Arial" panose="020B0604020202020204" pitchFamily="34" charset="0"/>
                <a:ea typeface="Inter" panose="02000503000000020004" pitchFamily="2" charset="0"/>
                <a:cs typeface="+mn-cs"/>
              </a:rPr>
            </a:br>
            <a:r>
              <a:rPr kumimoji="0" lang="en-US" sz="800" b="1" i="0" u="none" strike="noStrike" kern="1200" cap="none" spc="0" normalizeH="0" baseline="0" noProof="0">
                <a:ln>
                  <a:noFill/>
                </a:ln>
                <a:solidFill>
                  <a:srgbClr val="30ACF1"/>
                </a:solidFill>
                <a:effectLst/>
                <a:uLnTx/>
                <a:uFillTx/>
                <a:latin typeface="Arial" panose="020B0604020202020204" pitchFamily="34" charset="0"/>
                <a:ea typeface="Inter" panose="02000503000000020004" pitchFamily="2" charset="0"/>
                <a:cs typeface="+mn-cs"/>
              </a:rPr>
              <a:t>For mentors’ eyes only!</a:t>
            </a:r>
          </a:p>
        </p:txBody>
      </p:sp>
      <p:sp>
        <p:nvSpPr>
          <p:cNvPr id="15" name="TextBox 14">
            <a:extLst>
              <a:ext uri="{FF2B5EF4-FFF2-40B4-BE49-F238E27FC236}">
                <a16:creationId xmlns:a16="http://schemas.microsoft.com/office/drawing/2014/main" id="{B38F7DAD-7959-7F2E-52CF-5B975C7C52BC}"/>
              </a:ext>
            </a:extLst>
          </p:cNvPr>
          <p:cNvSpPr txBox="1"/>
          <p:nvPr/>
        </p:nvSpPr>
        <p:spPr>
          <a:xfrm>
            <a:off x="608399" y="892800"/>
            <a:ext cx="4572000"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a:ln>
                  <a:noFill/>
                </a:ln>
                <a:solidFill>
                  <a:srgbClr val="30ACF1"/>
                </a:solidFill>
                <a:effectLst/>
                <a:uLnTx/>
                <a:uFillTx/>
                <a:latin typeface="Arial"/>
                <a:ea typeface="+mn-ea"/>
                <a:cs typeface="+mn-cs"/>
              </a:rPr>
              <a:t>Look and listen for…</a:t>
            </a:r>
          </a:p>
        </p:txBody>
      </p:sp>
      <p:sp>
        <p:nvSpPr>
          <p:cNvPr id="16" name="TextBox 15">
            <a:extLst>
              <a:ext uri="{FF2B5EF4-FFF2-40B4-BE49-F238E27FC236}">
                <a16:creationId xmlns:a16="http://schemas.microsoft.com/office/drawing/2014/main" id="{48DFF015-44FF-DDC3-0D65-7491DC4DD910}"/>
              </a:ext>
            </a:extLst>
          </p:cNvPr>
          <p:cNvSpPr txBox="1"/>
          <p:nvPr/>
        </p:nvSpPr>
        <p:spPr>
          <a:xfrm>
            <a:off x="5590800" y="892800"/>
            <a:ext cx="4572000"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a:ln>
                  <a:noFill/>
                </a:ln>
                <a:solidFill>
                  <a:srgbClr val="30ACF1"/>
                </a:solidFill>
                <a:effectLst/>
                <a:uLnTx/>
                <a:uFillTx/>
                <a:latin typeface="Arial"/>
                <a:ea typeface="+mn-ea"/>
                <a:cs typeface="+mn-cs"/>
              </a:rPr>
              <a:t>Bring out the maths from them</a:t>
            </a:r>
          </a:p>
        </p:txBody>
      </p:sp>
      <p:sp>
        <p:nvSpPr>
          <p:cNvPr id="17" name="Slide Number Placeholder 5">
            <a:extLst>
              <a:ext uri="{FF2B5EF4-FFF2-40B4-BE49-F238E27FC236}">
                <a16:creationId xmlns:a16="http://schemas.microsoft.com/office/drawing/2014/main" id="{B3B6175D-0476-E913-1E25-808B3A199EC2}"/>
              </a:ext>
            </a:extLst>
          </p:cNvPr>
          <p:cNvSpPr>
            <a:spLocks noGrp="1" noRot="1" noMove="1" noResize="1" noEditPoints="1" noAdjustHandles="1" noChangeArrowheads="1" noChangeShapeType="1"/>
          </p:cNvSpPr>
          <p:nvPr>
            <p:ph type="sldNum" sz="quarter" idx="12"/>
          </p:nvPr>
        </p:nvSpPr>
        <p:spPr>
          <a:xfrm>
            <a:off x="11353800" y="6347641"/>
            <a:ext cx="455023" cy="365125"/>
          </a:xfrm>
        </p:spPr>
        <p:txBody>
          <a:bodyPr/>
          <a:lstStyle>
            <a:lvl1pPr>
              <a:defRPr b="1" i="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6" name="Footer Placeholder 4">
            <a:extLst>
              <a:ext uri="{FF2B5EF4-FFF2-40B4-BE49-F238E27FC236}">
                <a16:creationId xmlns:a16="http://schemas.microsoft.com/office/drawing/2014/main" id="{FBD51800-E4B7-4F82-7130-B36201762AB1}"/>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sp>
        <p:nvSpPr>
          <p:cNvPr id="9" name="Title 18">
            <a:extLst>
              <a:ext uri="{FF2B5EF4-FFF2-40B4-BE49-F238E27FC236}">
                <a16:creationId xmlns:a16="http://schemas.microsoft.com/office/drawing/2014/main" id="{F2D8E313-B1E9-DACF-6B11-05091EEEF300}"/>
              </a:ext>
            </a:extLst>
          </p:cNvPr>
          <p:cNvSpPr>
            <a:spLocks noGrp="1"/>
          </p:cNvSpPr>
          <p:nvPr>
            <p:ph type="title"/>
          </p:nvPr>
        </p:nvSpPr>
        <p:spPr>
          <a:xfrm>
            <a:off x="609600" y="365126"/>
            <a:ext cx="10744200" cy="723446"/>
          </a:xfrm>
          <a:prstGeom prst="rect">
            <a:avLst/>
          </a:prstGeom>
        </p:spPr>
        <p:txBody>
          <a:bodyPr>
            <a:normAutofit/>
          </a:bodyPr>
          <a:lstStyle>
            <a:lvl1pPr>
              <a:defRPr>
                <a:solidFill>
                  <a:schemeClr val="bg2"/>
                </a:solidFill>
              </a:defRPr>
            </a:lvl1pPr>
          </a:lstStyle>
          <a:p>
            <a:endParaRPr lang="en-GB"/>
          </a:p>
        </p:txBody>
      </p:sp>
    </p:spTree>
    <p:extLst>
      <p:ext uri="{BB962C8B-B14F-4D97-AF65-F5344CB8AC3E}">
        <p14:creationId xmlns:p14="http://schemas.microsoft.com/office/powerpoint/2010/main" val="789399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Hidden - LALF">
    <p:bg>
      <p:bgPr>
        <a:solidFill>
          <a:srgbClr val="FFFFFF"/>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640702E-06BF-8460-9C15-91CFA381D952}"/>
              </a:ext>
            </a:extLst>
          </p:cNvPr>
          <p:cNvSpPr>
            <a:spLocks noGrp="1"/>
          </p:cNvSpPr>
          <p:nvPr>
            <p:ph idx="1"/>
          </p:nvPr>
        </p:nvSpPr>
        <p:spPr>
          <a:xfrm>
            <a:off x="609598" y="1379463"/>
            <a:ext cx="10058401" cy="4643587"/>
          </a:xfrm>
          <a:prstGeom prst="rect">
            <a:avLst/>
          </a:prstGeom>
        </p:spPr>
        <p:txBody>
          <a:bodyPr>
            <a:normAutofit/>
          </a:bodyPr>
          <a:lstStyle>
            <a:lvl1pPr marL="233363" indent="-233363">
              <a:lnSpc>
                <a:spcPct val="90000"/>
              </a:lnSpc>
              <a:spcAft>
                <a:spcPts val="300"/>
              </a:spcAft>
              <a:buClr>
                <a:schemeClr val="tx1"/>
              </a:buClr>
              <a:buFont typeface="Arial" panose="020B0604020202020204" pitchFamily="34" charset="0"/>
              <a:buChar char="•"/>
              <a:tabLst/>
              <a:defRPr sz="1800" b="0" i="0">
                <a:latin typeface="+mn-lt"/>
              </a:defRPr>
            </a:lvl1pPr>
            <a:lvl2pPr marL="468000" indent="-234000">
              <a:lnSpc>
                <a:spcPct val="90000"/>
              </a:lnSpc>
              <a:spcAft>
                <a:spcPts val="300"/>
              </a:spcAft>
              <a:buClr>
                <a:schemeClr val="tx1"/>
              </a:buClr>
              <a:buFont typeface="Arial" panose="020B0604020202020204" pitchFamily="34" charset="0"/>
              <a:buChar char="•"/>
              <a:tabLst/>
              <a:defRPr sz="1800" b="0" i="0">
                <a:solidFill>
                  <a:schemeClr val="tx1"/>
                </a:solidFill>
                <a:latin typeface="+mn-lt"/>
              </a:defRPr>
            </a:lvl2pPr>
            <a:lvl3pPr marL="720000" indent="-234000">
              <a:lnSpc>
                <a:spcPct val="90000"/>
              </a:lnSpc>
              <a:spcAft>
                <a:spcPts val="300"/>
              </a:spcAft>
              <a:buClr>
                <a:schemeClr val="tx1"/>
              </a:buClr>
              <a:buFont typeface="Arial" panose="020B0604020202020204" pitchFamily="34" charset="0"/>
              <a:buChar char="•"/>
              <a:defRPr sz="1800"/>
            </a:lvl3pPr>
            <a:lvl4pPr marL="1714500" indent="-342900">
              <a:buFont typeface="+mj-lt"/>
              <a:buAutoNum type="arabicPeriod"/>
              <a:defRPr sz="1400"/>
            </a:lvl4pPr>
            <a:lvl5pPr marL="2171700" indent="-342900">
              <a:buFont typeface="+mj-lt"/>
              <a:buAutoNum type="arabicPeriod"/>
              <a:defRPr sz="1400"/>
            </a:lvl5pPr>
          </a:lstStyle>
          <a:p>
            <a:pPr lvl="0"/>
            <a:r>
              <a:rPr lang="en-US"/>
              <a:t>Click to edit Master text styles</a:t>
            </a:r>
          </a:p>
          <a:p>
            <a:pPr lvl="1"/>
            <a:r>
              <a:rPr lang="en-US"/>
              <a:t>Second level</a:t>
            </a:r>
          </a:p>
          <a:p>
            <a:pPr lvl="2"/>
            <a:r>
              <a:rPr lang="en-US"/>
              <a:t>Third level</a:t>
            </a:r>
          </a:p>
        </p:txBody>
      </p:sp>
      <p:pic>
        <p:nvPicPr>
          <p:cNvPr id="7" name="Image" descr="Image">
            <a:extLst>
              <a:ext uri="{FF2B5EF4-FFF2-40B4-BE49-F238E27FC236}">
                <a16:creationId xmlns:a16="http://schemas.microsoft.com/office/drawing/2014/main" id="{EC42A0EA-8ED9-6004-E53D-3F9745C7733E}"/>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707278" y="0"/>
            <a:ext cx="3484723" cy="2556944"/>
          </a:xfrm>
          <a:prstGeom prst="rect">
            <a:avLst/>
          </a:prstGeom>
          <a:ln w="12700">
            <a:miter lim="400000"/>
          </a:ln>
        </p:spPr>
      </p:pic>
      <p:pic>
        <p:nvPicPr>
          <p:cNvPr id="10" name="Image" descr="Image">
            <a:extLst>
              <a:ext uri="{FF2B5EF4-FFF2-40B4-BE49-F238E27FC236}">
                <a16:creationId xmlns:a16="http://schemas.microsoft.com/office/drawing/2014/main" id="{5AA8D4AB-49E7-9960-D45B-1843BA4A1AE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061000" y="6315475"/>
            <a:ext cx="373850" cy="373852"/>
          </a:xfrm>
          <a:prstGeom prst="rect">
            <a:avLst/>
          </a:prstGeom>
          <a:ln w="12700" cap="flat">
            <a:noFill/>
            <a:miter lim="400000"/>
          </a:ln>
          <a:effectLst/>
        </p:spPr>
      </p:pic>
      <p:pic>
        <p:nvPicPr>
          <p:cNvPr id="11" name="Image" descr="Image">
            <a:extLst>
              <a:ext uri="{FF2B5EF4-FFF2-40B4-BE49-F238E27FC236}">
                <a16:creationId xmlns:a16="http://schemas.microsoft.com/office/drawing/2014/main" id="{33639D02-D56D-9C88-B227-91BCADF30317}"/>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1092633" y="6419165"/>
            <a:ext cx="310585" cy="166472"/>
          </a:xfrm>
          <a:prstGeom prst="rect">
            <a:avLst/>
          </a:prstGeom>
          <a:ln w="12700" cap="flat">
            <a:noFill/>
            <a:miter lim="400000"/>
          </a:ln>
          <a:effectLst/>
        </p:spPr>
      </p:pic>
      <p:sp>
        <p:nvSpPr>
          <p:cNvPr id="12" name="TextBox 11">
            <a:extLst>
              <a:ext uri="{FF2B5EF4-FFF2-40B4-BE49-F238E27FC236}">
                <a16:creationId xmlns:a16="http://schemas.microsoft.com/office/drawing/2014/main" id="{F36C5B45-B83A-9540-1DF5-043FF7D61D60}"/>
              </a:ext>
            </a:extLst>
          </p:cNvPr>
          <p:cNvSpPr txBox="1"/>
          <p:nvPr/>
        </p:nvSpPr>
        <p:spPr>
          <a:xfrm>
            <a:off x="7959699" y="6347641"/>
            <a:ext cx="3048000"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30ACF1"/>
                </a:solidFill>
                <a:effectLst/>
                <a:uLnTx/>
                <a:uFillTx/>
                <a:latin typeface="Arial" panose="020B0604020202020204" pitchFamily="34" charset="0"/>
                <a:ea typeface="Inter" panose="02000503000000020004" pitchFamily="2" charset="0"/>
                <a:cs typeface="+mn-cs"/>
              </a:rPr>
              <a:t>This slide is hidden in presentation view.</a:t>
            </a:r>
            <a:br>
              <a:rPr kumimoji="0" lang="en-US" sz="800" b="1" i="0" u="none" strike="noStrike" kern="1200" cap="none" spc="0" normalizeH="0" baseline="0" noProof="0">
                <a:ln>
                  <a:noFill/>
                </a:ln>
                <a:solidFill>
                  <a:srgbClr val="30ACF1"/>
                </a:solidFill>
                <a:effectLst/>
                <a:uLnTx/>
                <a:uFillTx/>
                <a:latin typeface="Arial" panose="020B0604020202020204" pitchFamily="34" charset="0"/>
                <a:ea typeface="Inter" panose="02000503000000020004" pitchFamily="2" charset="0"/>
                <a:cs typeface="+mn-cs"/>
              </a:rPr>
            </a:br>
            <a:r>
              <a:rPr kumimoji="0" lang="en-US" sz="800" b="1" i="0" u="none" strike="noStrike" kern="1200" cap="none" spc="0" normalizeH="0" baseline="0" noProof="0">
                <a:ln>
                  <a:noFill/>
                </a:ln>
                <a:solidFill>
                  <a:srgbClr val="30ACF1"/>
                </a:solidFill>
                <a:effectLst/>
                <a:uLnTx/>
                <a:uFillTx/>
                <a:latin typeface="Arial" panose="020B0604020202020204" pitchFamily="34" charset="0"/>
                <a:ea typeface="Inter" panose="02000503000000020004" pitchFamily="2" charset="0"/>
                <a:cs typeface="+mn-cs"/>
              </a:rPr>
              <a:t>For mentors’ eyes only!</a:t>
            </a:r>
          </a:p>
        </p:txBody>
      </p:sp>
      <p:sp>
        <p:nvSpPr>
          <p:cNvPr id="15" name="TextBox 14">
            <a:extLst>
              <a:ext uri="{FF2B5EF4-FFF2-40B4-BE49-F238E27FC236}">
                <a16:creationId xmlns:a16="http://schemas.microsoft.com/office/drawing/2014/main" id="{B38F7DAD-7959-7F2E-52CF-5B975C7C52BC}"/>
              </a:ext>
            </a:extLst>
          </p:cNvPr>
          <p:cNvSpPr txBox="1"/>
          <p:nvPr/>
        </p:nvSpPr>
        <p:spPr>
          <a:xfrm>
            <a:off x="608398" y="892800"/>
            <a:ext cx="9554401"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a:ln>
                  <a:noFill/>
                </a:ln>
                <a:solidFill>
                  <a:srgbClr val="30ACF1"/>
                </a:solidFill>
                <a:effectLst/>
                <a:uLnTx/>
                <a:uFillTx/>
                <a:latin typeface="Arial"/>
                <a:ea typeface="+mn-ea"/>
                <a:cs typeface="+mn-cs"/>
              </a:rPr>
              <a:t>Look and listen for…</a:t>
            </a:r>
          </a:p>
        </p:txBody>
      </p:sp>
      <p:sp>
        <p:nvSpPr>
          <p:cNvPr id="5" name="Slide Number Placeholder 5">
            <a:extLst>
              <a:ext uri="{FF2B5EF4-FFF2-40B4-BE49-F238E27FC236}">
                <a16:creationId xmlns:a16="http://schemas.microsoft.com/office/drawing/2014/main" id="{BEF28A47-1433-B583-B21E-A2624C8677FF}"/>
              </a:ext>
            </a:extLst>
          </p:cNvPr>
          <p:cNvSpPr>
            <a:spLocks noGrp="1" noRot="1" noMove="1" noResize="1" noEditPoints="1" noAdjustHandles="1" noChangeArrowheads="1" noChangeShapeType="1"/>
          </p:cNvSpPr>
          <p:nvPr>
            <p:ph type="sldNum" sz="quarter" idx="12"/>
          </p:nvPr>
        </p:nvSpPr>
        <p:spPr>
          <a:xfrm>
            <a:off x="11353800" y="6347641"/>
            <a:ext cx="455023" cy="365125"/>
          </a:xfrm>
        </p:spPr>
        <p:txBody>
          <a:bodyPr/>
          <a:lstStyle>
            <a:lvl1pPr>
              <a:defRPr b="1" i="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2" name="Footer Placeholder 4">
            <a:extLst>
              <a:ext uri="{FF2B5EF4-FFF2-40B4-BE49-F238E27FC236}">
                <a16:creationId xmlns:a16="http://schemas.microsoft.com/office/drawing/2014/main" id="{754E4614-422F-1B99-2E92-2A53F728B672}"/>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sp>
        <p:nvSpPr>
          <p:cNvPr id="9" name="Title 18">
            <a:extLst>
              <a:ext uri="{FF2B5EF4-FFF2-40B4-BE49-F238E27FC236}">
                <a16:creationId xmlns:a16="http://schemas.microsoft.com/office/drawing/2014/main" id="{70251CFD-0AD6-D948-C615-779F63FC01ED}"/>
              </a:ext>
            </a:extLst>
          </p:cNvPr>
          <p:cNvSpPr>
            <a:spLocks noGrp="1"/>
          </p:cNvSpPr>
          <p:nvPr>
            <p:ph type="title"/>
          </p:nvPr>
        </p:nvSpPr>
        <p:spPr>
          <a:xfrm>
            <a:off x="609600" y="365126"/>
            <a:ext cx="10744200" cy="723446"/>
          </a:xfrm>
          <a:prstGeom prst="rect">
            <a:avLst/>
          </a:prstGeom>
        </p:spPr>
        <p:txBody>
          <a:bodyPr>
            <a:normAutofit/>
          </a:bodyPr>
          <a:lstStyle>
            <a:lvl1pPr>
              <a:defRPr>
                <a:solidFill>
                  <a:schemeClr val="bg2"/>
                </a:solidFill>
              </a:defRPr>
            </a:lvl1pPr>
          </a:lstStyle>
          <a:p>
            <a:endParaRPr lang="en-GB"/>
          </a:p>
        </p:txBody>
      </p:sp>
    </p:spTree>
    <p:extLst>
      <p:ext uri="{BB962C8B-B14F-4D97-AF65-F5344CB8AC3E}">
        <p14:creationId xmlns:p14="http://schemas.microsoft.com/office/powerpoint/2010/main" val="3237803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Hidden - BOTMFT">
    <p:bg>
      <p:bgPr>
        <a:solidFill>
          <a:srgbClr val="FFFFFF"/>
        </a:solidFill>
        <a:effectLst/>
      </p:bgPr>
    </p:bg>
    <p:spTree>
      <p:nvGrpSpPr>
        <p:cNvPr id="1" name=""/>
        <p:cNvGrpSpPr/>
        <p:nvPr/>
      </p:nvGrpSpPr>
      <p:grpSpPr>
        <a:xfrm>
          <a:off x="0" y="0"/>
          <a:ext cx="0" cy="0"/>
          <a:chOff x="0" y="0"/>
          <a:chExt cx="0" cy="0"/>
        </a:xfrm>
      </p:grpSpPr>
      <p:pic>
        <p:nvPicPr>
          <p:cNvPr id="7" name="Image" descr="Image">
            <a:extLst>
              <a:ext uri="{FF2B5EF4-FFF2-40B4-BE49-F238E27FC236}">
                <a16:creationId xmlns:a16="http://schemas.microsoft.com/office/drawing/2014/main" id="{EC42A0EA-8ED9-6004-E53D-3F9745C7733E}"/>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707278" y="0"/>
            <a:ext cx="3484723" cy="2556944"/>
          </a:xfrm>
          <a:prstGeom prst="rect">
            <a:avLst/>
          </a:prstGeom>
          <a:ln w="12700">
            <a:miter lim="400000"/>
          </a:ln>
        </p:spPr>
      </p:pic>
      <p:pic>
        <p:nvPicPr>
          <p:cNvPr id="10" name="Image" descr="Image">
            <a:extLst>
              <a:ext uri="{FF2B5EF4-FFF2-40B4-BE49-F238E27FC236}">
                <a16:creationId xmlns:a16="http://schemas.microsoft.com/office/drawing/2014/main" id="{5AA8D4AB-49E7-9960-D45B-1843BA4A1AE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061000" y="6315475"/>
            <a:ext cx="373850" cy="373852"/>
          </a:xfrm>
          <a:prstGeom prst="rect">
            <a:avLst/>
          </a:prstGeom>
          <a:ln w="12700" cap="flat">
            <a:noFill/>
            <a:miter lim="400000"/>
          </a:ln>
          <a:effectLst/>
        </p:spPr>
      </p:pic>
      <p:pic>
        <p:nvPicPr>
          <p:cNvPr id="11" name="Image" descr="Image">
            <a:extLst>
              <a:ext uri="{FF2B5EF4-FFF2-40B4-BE49-F238E27FC236}">
                <a16:creationId xmlns:a16="http://schemas.microsoft.com/office/drawing/2014/main" id="{33639D02-D56D-9C88-B227-91BCADF30317}"/>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1092633" y="6419165"/>
            <a:ext cx="310585" cy="166472"/>
          </a:xfrm>
          <a:prstGeom prst="rect">
            <a:avLst/>
          </a:prstGeom>
          <a:ln w="12700" cap="flat">
            <a:noFill/>
            <a:miter lim="400000"/>
          </a:ln>
          <a:effectLst/>
        </p:spPr>
      </p:pic>
      <p:sp>
        <p:nvSpPr>
          <p:cNvPr id="12" name="TextBox 11">
            <a:extLst>
              <a:ext uri="{FF2B5EF4-FFF2-40B4-BE49-F238E27FC236}">
                <a16:creationId xmlns:a16="http://schemas.microsoft.com/office/drawing/2014/main" id="{F36C5B45-B83A-9540-1DF5-043FF7D61D60}"/>
              </a:ext>
            </a:extLst>
          </p:cNvPr>
          <p:cNvSpPr txBox="1"/>
          <p:nvPr/>
        </p:nvSpPr>
        <p:spPr>
          <a:xfrm>
            <a:off x="7959699" y="6347641"/>
            <a:ext cx="3048000"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30ACF1"/>
                </a:solidFill>
                <a:effectLst/>
                <a:uLnTx/>
                <a:uFillTx/>
                <a:latin typeface="Arial" panose="020B0604020202020204" pitchFamily="34" charset="0"/>
                <a:ea typeface="Inter" panose="02000503000000020004" pitchFamily="2" charset="0"/>
                <a:cs typeface="+mn-cs"/>
              </a:rPr>
              <a:t>This slide is hidden in presentation view.</a:t>
            </a:r>
            <a:br>
              <a:rPr kumimoji="0" lang="en-US" sz="800" b="1" i="0" u="none" strike="noStrike" kern="1200" cap="none" spc="0" normalizeH="0" baseline="0" noProof="0">
                <a:ln>
                  <a:noFill/>
                </a:ln>
                <a:solidFill>
                  <a:srgbClr val="30ACF1"/>
                </a:solidFill>
                <a:effectLst/>
                <a:uLnTx/>
                <a:uFillTx/>
                <a:latin typeface="Arial" panose="020B0604020202020204" pitchFamily="34" charset="0"/>
                <a:ea typeface="Inter" panose="02000503000000020004" pitchFamily="2" charset="0"/>
                <a:cs typeface="+mn-cs"/>
              </a:rPr>
            </a:br>
            <a:r>
              <a:rPr kumimoji="0" lang="en-US" sz="800" b="1" i="0" u="none" strike="noStrike" kern="1200" cap="none" spc="0" normalizeH="0" baseline="0" noProof="0">
                <a:ln>
                  <a:noFill/>
                </a:ln>
                <a:solidFill>
                  <a:srgbClr val="30ACF1"/>
                </a:solidFill>
                <a:effectLst/>
                <a:uLnTx/>
                <a:uFillTx/>
                <a:latin typeface="Arial" panose="020B0604020202020204" pitchFamily="34" charset="0"/>
                <a:ea typeface="Inter" panose="02000503000000020004" pitchFamily="2" charset="0"/>
                <a:cs typeface="+mn-cs"/>
              </a:rPr>
              <a:t>For mentors’ eyes only!</a:t>
            </a:r>
          </a:p>
        </p:txBody>
      </p:sp>
      <p:sp>
        <p:nvSpPr>
          <p:cNvPr id="15" name="TextBox 14">
            <a:extLst>
              <a:ext uri="{FF2B5EF4-FFF2-40B4-BE49-F238E27FC236}">
                <a16:creationId xmlns:a16="http://schemas.microsoft.com/office/drawing/2014/main" id="{B38F7DAD-7959-7F2E-52CF-5B975C7C52BC}"/>
              </a:ext>
            </a:extLst>
          </p:cNvPr>
          <p:cNvSpPr txBox="1"/>
          <p:nvPr/>
        </p:nvSpPr>
        <p:spPr>
          <a:xfrm>
            <a:off x="608398" y="892800"/>
            <a:ext cx="9554401"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a:ln>
                  <a:noFill/>
                </a:ln>
                <a:solidFill>
                  <a:srgbClr val="30ACF1"/>
                </a:solidFill>
                <a:effectLst/>
                <a:uLnTx/>
                <a:uFillTx/>
                <a:latin typeface="Arial"/>
                <a:ea typeface="+mn-ea"/>
                <a:cs typeface="+mn-cs"/>
              </a:rPr>
              <a:t>Bring out the maths from them</a:t>
            </a:r>
          </a:p>
        </p:txBody>
      </p:sp>
      <p:sp>
        <p:nvSpPr>
          <p:cNvPr id="4" name="Content Placeholder 2">
            <a:extLst>
              <a:ext uri="{FF2B5EF4-FFF2-40B4-BE49-F238E27FC236}">
                <a16:creationId xmlns:a16="http://schemas.microsoft.com/office/drawing/2014/main" id="{0F2DBC29-9F79-095B-AF0C-2E05374041CD}"/>
              </a:ext>
            </a:extLst>
          </p:cNvPr>
          <p:cNvSpPr>
            <a:spLocks noGrp="1"/>
          </p:cNvSpPr>
          <p:nvPr>
            <p:ph idx="1"/>
          </p:nvPr>
        </p:nvSpPr>
        <p:spPr>
          <a:xfrm>
            <a:off x="609598" y="1379463"/>
            <a:ext cx="10058401" cy="4643587"/>
          </a:xfrm>
          <a:prstGeom prst="rect">
            <a:avLst/>
          </a:prstGeom>
        </p:spPr>
        <p:txBody>
          <a:bodyPr>
            <a:normAutofit/>
          </a:bodyPr>
          <a:lstStyle>
            <a:lvl1pPr marL="233363" indent="-233363">
              <a:lnSpc>
                <a:spcPct val="90000"/>
              </a:lnSpc>
              <a:spcAft>
                <a:spcPts val="300"/>
              </a:spcAft>
              <a:buClr>
                <a:schemeClr val="tx1"/>
              </a:buClr>
              <a:buFont typeface="Arial" panose="020B0604020202020204" pitchFamily="34" charset="0"/>
              <a:buChar char="•"/>
              <a:tabLst/>
              <a:defRPr sz="1800" b="0" i="0">
                <a:latin typeface="+mn-lt"/>
              </a:defRPr>
            </a:lvl1pPr>
            <a:lvl2pPr marL="468000" indent="-234000">
              <a:lnSpc>
                <a:spcPct val="90000"/>
              </a:lnSpc>
              <a:spcAft>
                <a:spcPts val="300"/>
              </a:spcAft>
              <a:buClr>
                <a:schemeClr val="tx1"/>
              </a:buClr>
              <a:buFont typeface="Arial" panose="020B0604020202020204" pitchFamily="34" charset="0"/>
              <a:buChar char="•"/>
              <a:tabLst/>
              <a:defRPr sz="1800" b="0" i="0">
                <a:solidFill>
                  <a:schemeClr val="tx1"/>
                </a:solidFill>
                <a:latin typeface="+mn-lt"/>
              </a:defRPr>
            </a:lvl2pPr>
            <a:lvl3pPr marL="720000" indent="-234000">
              <a:lnSpc>
                <a:spcPct val="90000"/>
              </a:lnSpc>
              <a:spcAft>
                <a:spcPts val="300"/>
              </a:spcAft>
              <a:buClr>
                <a:schemeClr val="tx1"/>
              </a:buClr>
              <a:buFont typeface="Arial" panose="020B0604020202020204" pitchFamily="34" charset="0"/>
              <a:buChar char="•"/>
              <a:defRPr sz="1800"/>
            </a:lvl3pPr>
            <a:lvl4pPr marL="1714500" indent="-342900">
              <a:buFont typeface="+mj-lt"/>
              <a:buAutoNum type="arabicPeriod"/>
              <a:defRPr sz="1400"/>
            </a:lvl4pPr>
            <a:lvl5pPr marL="2171700" indent="-342900">
              <a:buFont typeface="+mj-lt"/>
              <a:buAutoNum type="arabicPeriod"/>
              <a:defRPr sz="1400"/>
            </a:lvl5pPr>
          </a:lstStyle>
          <a:p>
            <a:pPr lvl="0"/>
            <a:r>
              <a:rPr lang="en-US"/>
              <a:t>Click to edit Master text styles</a:t>
            </a:r>
          </a:p>
          <a:p>
            <a:pPr lvl="1"/>
            <a:r>
              <a:rPr lang="en-US"/>
              <a:t>Second level</a:t>
            </a:r>
          </a:p>
          <a:p>
            <a:pPr lvl="2"/>
            <a:r>
              <a:rPr lang="en-US"/>
              <a:t>Third level</a:t>
            </a:r>
          </a:p>
        </p:txBody>
      </p:sp>
      <p:sp>
        <p:nvSpPr>
          <p:cNvPr id="8" name="Slide Number Placeholder 5">
            <a:extLst>
              <a:ext uri="{FF2B5EF4-FFF2-40B4-BE49-F238E27FC236}">
                <a16:creationId xmlns:a16="http://schemas.microsoft.com/office/drawing/2014/main" id="{DF8824D9-E6CC-A9FB-52D2-59C6A8E38989}"/>
              </a:ext>
            </a:extLst>
          </p:cNvPr>
          <p:cNvSpPr>
            <a:spLocks noGrp="1" noRot="1" noMove="1" noResize="1" noEditPoints="1" noAdjustHandles="1" noChangeArrowheads="1" noChangeShapeType="1"/>
          </p:cNvSpPr>
          <p:nvPr>
            <p:ph type="sldNum" sz="quarter" idx="12"/>
          </p:nvPr>
        </p:nvSpPr>
        <p:spPr>
          <a:xfrm>
            <a:off x="11353800" y="6347641"/>
            <a:ext cx="455023" cy="365125"/>
          </a:xfrm>
        </p:spPr>
        <p:txBody>
          <a:bodyPr/>
          <a:lstStyle>
            <a:lvl1pPr>
              <a:defRPr b="1" i="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2" name="Footer Placeholder 4">
            <a:extLst>
              <a:ext uri="{FF2B5EF4-FFF2-40B4-BE49-F238E27FC236}">
                <a16:creationId xmlns:a16="http://schemas.microsoft.com/office/drawing/2014/main" id="{F8C5CF0E-750B-EDE1-55CB-01AA1DDC8AB8}"/>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sp>
        <p:nvSpPr>
          <p:cNvPr id="9" name="Title 18">
            <a:extLst>
              <a:ext uri="{FF2B5EF4-FFF2-40B4-BE49-F238E27FC236}">
                <a16:creationId xmlns:a16="http://schemas.microsoft.com/office/drawing/2014/main" id="{4A058E68-AA38-D190-ABA9-3109E41625EB}"/>
              </a:ext>
            </a:extLst>
          </p:cNvPr>
          <p:cNvSpPr>
            <a:spLocks noGrp="1"/>
          </p:cNvSpPr>
          <p:nvPr>
            <p:ph type="title"/>
          </p:nvPr>
        </p:nvSpPr>
        <p:spPr>
          <a:xfrm>
            <a:off x="609600" y="365126"/>
            <a:ext cx="10744200" cy="723446"/>
          </a:xfrm>
          <a:prstGeom prst="rect">
            <a:avLst/>
          </a:prstGeom>
        </p:spPr>
        <p:txBody>
          <a:bodyPr>
            <a:normAutofit/>
          </a:bodyPr>
          <a:lstStyle>
            <a:lvl1pPr>
              <a:defRPr>
                <a:solidFill>
                  <a:schemeClr val="bg2"/>
                </a:solidFill>
              </a:defRPr>
            </a:lvl1pPr>
          </a:lstStyle>
          <a:p>
            <a:endParaRPr lang="en-GB"/>
          </a:p>
        </p:txBody>
      </p:sp>
    </p:spTree>
    <p:extLst>
      <p:ext uri="{BB962C8B-B14F-4D97-AF65-F5344CB8AC3E}">
        <p14:creationId xmlns:p14="http://schemas.microsoft.com/office/powerpoint/2010/main" val="1187201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cSld name="Powerful mathematicians">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3AF184A3-1886-D761-6EEC-9C9B2820AFB2}"/>
              </a:ext>
            </a:extLst>
          </p:cNvPr>
          <p:cNvSpPr>
            <a:spLocks noGrp="1"/>
          </p:cNvSpPr>
          <p:nvPr>
            <p:ph type="sldNum" sz="quarter" idx="12"/>
          </p:nvPr>
        </p:nvSpPr>
        <p:spPr>
          <a:xfrm>
            <a:off x="11353800" y="6347641"/>
            <a:ext cx="455023" cy="365125"/>
          </a:xfrm>
        </p:spPr>
        <p:txBody>
          <a:bodyPr/>
          <a:lstStyle>
            <a:lvl1pPr>
              <a:defRPr b="1" i="0"/>
            </a:lvl1pPr>
          </a:lstStyle>
          <a:p>
            <a:fld id="{35BC334B-5606-F640-9B65-DA4F71454EC0}" type="slidenum">
              <a:rPr lang="en-US" smtClean="0"/>
              <a:pPr/>
              <a:t>‹#›</a:t>
            </a:fld>
            <a:endParaRPr lang="en-US"/>
          </a:p>
        </p:txBody>
      </p:sp>
      <p:sp>
        <p:nvSpPr>
          <p:cNvPr id="2" name="Footer Placeholder 4">
            <a:extLst>
              <a:ext uri="{FF2B5EF4-FFF2-40B4-BE49-F238E27FC236}">
                <a16:creationId xmlns:a16="http://schemas.microsoft.com/office/drawing/2014/main" id="{7520DD24-E12A-2FEB-83E3-DD6C361BDA16}"/>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pic>
        <p:nvPicPr>
          <p:cNvPr id="11" name="Image" descr="Image">
            <a:extLst>
              <a:ext uri="{FF2B5EF4-FFF2-40B4-BE49-F238E27FC236}">
                <a16:creationId xmlns:a16="http://schemas.microsoft.com/office/drawing/2014/main" id="{DA484EAA-550B-9164-5F3E-B16A4A41C95E}"/>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b="-2"/>
          <a:stretch/>
        </p:blipFill>
        <p:spPr>
          <a:xfrm>
            <a:off x="8955031" y="0"/>
            <a:ext cx="3236969" cy="2518101"/>
          </a:xfrm>
          <a:prstGeom prst="rect">
            <a:avLst/>
          </a:prstGeom>
          <a:ln w="12700">
            <a:miter lim="400000"/>
          </a:ln>
        </p:spPr>
      </p:pic>
      <p:sp>
        <p:nvSpPr>
          <p:cNvPr id="12" name="TextBox 11">
            <a:extLst>
              <a:ext uri="{FF2B5EF4-FFF2-40B4-BE49-F238E27FC236}">
                <a16:creationId xmlns:a16="http://schemas.microsoft.com/office/drawing/2014/main" id="{73DA9F78-AB33-7831-52B0-97F7C4ECA6CF}"/>
              </a:ext>
            </a:extLst>
          </p:cNvPr>
          <p:cNvSpPr txBox="1"/>
          <p:nvPr/>
        </p:nvSpPr>
        <p:spPr>
          <a:xfrm>
            <a:off x="522423" y="352063"/>
            <a:ext cx="964558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30ACF1"/>
                </a:solidFill>
                <a:effectLst/>
                <a:uLnTx/>
                <a:uFillTx/>
                <a:latin typeface="Georgia" panose="02040502050405020303" pitchFamily="18" charset="0"/>
                <a:ea typeface="+mn-ea"/>
                <a:cs typeface="+mn-cs"/>
              </a:rPr>
              <a:t>You are powerful mathematicians…</a:t>
            </a:r>
            <a:endParaRPr kumimoji="0" lang="en-GB" sz="1800" b="0" i="0" u="none" strike="noStrike" kern="1200" cap="none" spc="0" normalizeH="0" baseline="0" noProof="0">
              <a:ln>
                <a:noFill/>
              </a:ln>
              <a:solidFill>
                <a:srgbClr val="30ACF1"/>
              </a:solidFill>
              <a:effectLst/>
              <a:uLnTx/>
              <a:uFillTx/>
              <a:latin typeface="Arial"/>
              <a:ea typeface="+mn-ea"/>
              <a:cs typeface="+mn-cs"/>
            </a:endParaRPr>
          </a:p>
        </p:txBody>
      </p:sp>
      <p:grpSp>
        <p:nvGrpSpPr>
          <p:cNvPr id="7" name="Group 6">
            <a:extLst>
              <a:ext uri="{FF2B5EF4-FFF2-40B4-BE49-F238E27FC236}">
                <a16:creationId xmlns:a16="http://schemas.microsoft.com/office/drawing/2014/main" id="{E9329FA5-5BB5-82BA-3A93-E8F4633BD216}"/>
              </a:ext>
            </a:extLst>
          </p:cNvPr>
          <p:cNvGrpSpPr/>
          <p:nvPr/>
        </p:nvGrpSpPr>
        <p:grpSpPr>
          <a:xfrm>
            <a:off x="1918668" y="3069288"/>
            <a:ext cx="8100000" cy="1355558"/>
            <a:chOff x="1918668" y="3069288"/>
            <a:chExt cx="8100000" cy="1355558"/>
          </a:xfrm>
        </p:grpSpPr>
        <p:sp>
          <p:nvSpPr>
            <p:cNvPr id="14" name="TextBox 13">
              <a:extLst>
                <a:ext uri="{FF2B5EF4-FFF2-40B4-BE49-F238E27FC236}">
                  <a16:creationId xmlns:a16="http://schemas.microsoft.com/office/drawing/2014/main" id="{B713A909-7747-2289-9F07-5E0DBE8934A0}"/>
                </a:ext>
              </a:extLst>
            </p:cNvPr>
            <p:cNvSpPr txBox="1"/>
            <p:nvPr/>
          </p:nvSpPr>
          <p:spPr>
            <a:xfrm>
              <a:off x="2165644" y="3069288"/>
              <a:ext cx="4680000" cy="522000"/>
            </a:xfrm>
            <a:prstGeom prst="rect">
              <a:avLst/>
            </a:prstGeom>
            <a:noFill/>
            <a:ln>
              <a:noFill/>
            </a:ln>
          </p:spPr>
          <p:txBody>
            <a:bodyPr wrap="square" anchor="ctr" anchorCtr="0">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2800" b="1" i="0" u="none" strike="noStrike" kern="1200" cap="none" spc="0" normalizeH="0" baseline="0" noProof="0">
                  <a:ln>
                    <a:noFill/>
                  </a:ln>
                  <a:solidFill>
                    <a:srgbClr val="30ACF1"/>
                  </a:solidFill>
                  <a:effectLst/>
                  <a:uLnTx/>
                  <a:uFillTx/>
                  <a:latin typeface="Arial"/>
                  <a:ea typeface="+mn-ea"/>
                  <a:cs typeface="+mn-cs"/>
                </a:rPr>
                <a:t>You control your future</a:t>
              </a:r>
            </a:p>
          </p:txBody>
        </p:sp>
        <p:sp>
          <p:nvSpPr>
            <p:cNvPr id="15" name="TextBox 14">
              <a:extLst>
                <a:ext uri="{FF2B5EF4-FFF2-40B4-BE49-F238E27FC236}">
                  <a16:creationId xmlns:a16="http://schemas.microsoft.com/office/drawing/2014/main" id="{22E07961-4BD6-3D8B-8684-F88756262096}"/>
                </a:ext>
              </a:extLst>
            </p:cNvPr>
            <p:cNvSpPr txBox="1"/>
            <p:nvPr/>
          </p:nvSpPr>
          <p:spPr>
            <a:xfrm>
              <a:off x="1918668" y="3593849"/>
              <a:ext cx="8100000" cy="830997"/>
            </a:xfrm>
            <a:prstGeom prst="rect">
              <a:avLst/>
            </a:prstGeom>
            <a:noFill/>
            <a:ln>
              <a:noFill/>
            </a:ln>
          </p:spPr>
          <p:txBody>
            <a:bodyPr wrap="square" anchor="t" anchorCtr="0">
              <a:spAutoFit/>
            </a:bodyPr>
            <a:lstStyle/>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srgbClr val="231F1F"/>
                  </a:solidFill>
                  <a:effectLst/>
                  <a:uLnTx/>
                  <a:uFillTx/>
                  <a:latin typeface="Arial"/>
                  <a:ea typeface="+mn-lt"/>
                  <a:cs typeface="Arial"/>
                </a:rPr>
                <a:t>Excel in your mathematical studies</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srgbClr val="231F1F"/>
                  </a:solidFill>
                  <a:effectLst/>
                  <a:uLnTx/>
                  <a:uFillTx/>
                  <a:latin typeface="Arial"/>
                  <a:ea typeface="+mn-lt"/>
                  <a:cs typeface="Arial"/>
                </a:rPr>
                <a:t>Find many exciting career opportunities</a:t>
              </a:r>
            </a:p>
          </p:txBody>
        </p:sp>
      </p:grpSp>
      <p:pic>
        <p:nvPicPr>
          <p:cNvPr id="39" name="Graphic 38" descr="Map compass with solid fill">
            <a:extLst>
              <a:ext uri="{FF2B5EF4-FFF2-40B4-BE49-F238E27FC236}">
                <a16:creationId xmlns:a16="http://schemas.microsoft.com/office/drawing/2014/main" id="{3E0DE005-F9E7-1CC6-3F57-3C368DB5AB7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19286" y="3097506"/>
            <a:ext cx="1191600" cy="1191600"/>
          </a:xfrm>
          <a:prstGeom prst="rect">
            <a:avLst/>
          </a:prstGeom>
        </p:spPr>
      </p:pic>
      <p:grpSp>
        <p:nvGrpSpPr>
          <p:cNvPr id="6" name="Group 5">
            <a:extLst>
              <a:ext uri="{FF2B5EF4-FFF2-40B4-BE49-F238E27FC236}">
                <a16:creationId xmlns:a16="http://schemas.microsoft.com/office/drawing/2014/main" id="{6702C792-93B9-F46F-B055-A36A0B393FF9}"/>
              </a:ext>
            </a:extLst>
          </p:cNvPr>
          <p:cNvGrpSpPr/>
          <p:nvPr/>
        </p:nvGrpSpPr>
        <p:grpSpPr>
          <a:xfrm>
            <a:off x="1918668" y="4547619"/>
            <a:ext cx="8100000" cy="1356900"/>
            <a:chOff x="1918668" y="4547619"/>
            <a:chExt cx="8100000" cy="1356900"/>
          </a:xfrm>
        </p:grpSpPr>
        <p:sp>
          <p:nvSpPr>
            <p:cNvPr id="16" name="TextBox 15">
              <a:extLst>
                <a:ext uri="{FF2B5EF4-FFF2-40B4-BE49-F238E27FC236}">
                  <a16:creationId xmlns:a16="http://schemas.microsoft.com/office/drawing/2014/main" id="{06970340-B54B-191D-9454-1B41797009AD}"/>
                </a:ext>
              </a:extLst>
            </p:cNvPr>
            <p:cNvSpPr txBox="1"/>
            <p:nvPr/>
          </p:nvSpPr>
          <p:spPr>
            <a:xfrm>
              <a:off x="2165644" y="4547619"/>
              <a:ext cx="4680000" cy="522000"/>
            </a:xfrm>
            <a:prstGeom prst="rect">
              <a:avLst/>
            </a:prstGeom>
            <a:noFill/>
            <a:ln>
              <a:noFill/>
            </a:ln>
          </p:spPr>
          <p:txBody>
            <a:bodyPr wrap="square"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srgbClr val="30ACF1"/>
                  </a:solidFill>
                  <a:effectLst/>
                  <a:uLnTx/>
                  <a:uFillTx/>
                  <a:latin typeface="Arial"/>
                  <a:ea typeface="+mn-ea"/>
                  <a:cs typeface="+mn-cs"/>
                </a:rPr>
                <a:t>You will make a difference </a:t>
              </a:r>
            </a:p>
          </p:txBody>
        </p:sp>
        <p:sp>
          <p:nvSpPr>
            <p:cNvPr id="17" name="TextBox 16">
              <a:extLst>
                <a:ext uri="{FF2B5EF4-FFF2-40B4-BE49-F238E27FC236}">
                  <a16:creationId xmlns:a16="http://schemas.microsoft.com/office/drawing/2014/main" id="{BB1B5DD2-A1DB-5506-7D54-96EC5362F95B}"/>
                </a:ext>
              </a:extLst>
            </p:cNvPr>
            <p:cNvSpPr txBox="1"/>
            <p:nvPr/>
          </p:nvSpPr>
          <p:spPr>
            <a:xfrm>
              <a:off x="1918668" y="5073522"/>
              <a:ext cx="8100000" cy="830997"/>
            </a:xfrm>
            <a:prstGeom prst="rect">
              <a:avLst/>
            </a:prstGeom>
            <a:noFill/>
            <a:ln>
              <a:noFill/>
            </a:ln>
          </p:spPr>
          <p:txBody>
            <a:bodyPr wrap="square" anchor="t" anchorCtr="0">
              <a:spAutoFit/>
            </a:bodyPr>
            <a:lstStyle/>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srgbClr val="231F1F"/>
                  </a:solidFill>
                  <a:effectLst/>
                  <a:uLnTx/>
                  <a:uFillTx/>
                  <a:latin typeface="Arial"/>
                  <a:ea typeface="+mn-ea"/>
                  <a:cs typeface="+mn-cs"/>
                </a:rPr>
                <a:t>Tackle real-world problems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srgbClr val="231F1F"/>
                  </a:solidFill>
                  <a:effectLst/>
                  <a:uLnTx/>
                  <a:uFillTx/>
                  <a:latin typeface="Arial"/>
                  <a:ea typeface="+mn-ea"/>
                  <a:cs typeface="+mn-cs"/>
                </a:rPr>
                <a:t>Seek solutions that change the world</a:t>
              </a:r>
            </a:p>
          </p:txBody>
        </p:sp>
      </p:grpSp>
      <p:pic>
        <p:nvPicPr>
          <p:cNvPr id="4" name="Graphic 3" descr="Earth globe: Africa and Europe with solid fill">
            <a:extLst>
              <a:ext uri="{FF2B5EF4-FFF2-40B4-BE49-F238E27FC236}">
                <a16:creationId xmlns:a16="http://schemas.microsoft.com/office/drawing/2014/main" id="{7F5E2A73-D083-BC01-C3B9-3531C5347D2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19286" y="4630269"/>
            <a:ext cx="1191600" cy="1191600"/>
          </a:xfrm>
          <a:prstGeom prst="rect">
            <a:avLst/>
          </a:prstGeom>
        </p:spPr>
      </p:pic>
      <p:grpSp>
        <p:nvGrpSpPr>
          <p:cNvPr id="10" name="Group 9">
            <a:extLst>
              <a:ext uri="{FF2B5EF4-FFF2-40B4-BE49-F238E27FC236}">
                <a16:creationId xmlns:a16="http://schemas.microsoft.com/office/drawing/2014/main" id="{7AD48EF4-3BF1-296A-6D2E-AD7E8499A463}"/>
              </a:ext>
            </a:extLst>
          </p:cNvPr>
          <p:cNvGrpSpPr/>
          <p:nvPr/>
        </p:nvGrpSpPr>
        <p:grpSpPr>
          <a:xfrm>
            <a:off x="1918668" y="1592177"/>
            <a:ext cx="8100000" cy="1352997"/>
            <a:chOff x="1918668" y="1592177"/>
            <a:chExt cx="8100000" cy="1352997"/>
          </a:xfrm>
        </p:grpSpPr>
        <p:sp>
          <p:nvSpPr>
            <p:cNvPr id="9" name="Content Placeholder 2">
              <a:extLst>
                <a:ext uri="{FF2B5EF4-FFF2-40B4-BE49-F238E27FC236}">
                  <a16:creationId xmlns:a16="http://schemas.microsoft.com/office/drawing/2014/main" id="{7FFF8D4D-EE26-76A5-FDA0-61AAC24C7AE5}"/>
                </a:ext>
              </a:extLst>
            </p:cNvPr>
            <p:cNvSpPr txBox="1">
              <a:spLocks/>
            </p:cNvSpPr>
            <p:nvPr/>
          </p:nvSpPr>
          <p:spPr>
            <a:xfrm>
              <a:off x="2165644" y="1592177"/>
              <a:ext cx="4680000" cy="522000"/>
            </a:xfrm>
            <a:prstGeom prst="rect">
              <a:avLst/>
            </a:prstGeom>
            <a:ln>
              <a:noFill/>
            </a:ln>
          </p:spPr>
          <p:txBody>
            <a:bodyPr vert="horz" lIns="91440" tIns="45720" rIns="91440" bIns="45720" rtlCol="0" anchor="ctr"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800" b="1" i="0" u="none" strike="noStrike" kern="1200" cap="none" spc="0" normalizeH="0" baseline="0" noProof="0">
                  <a:ln>
                    <a:noFill/>
                  </a:ln>
                  <a:solidFill>
                    <a:srgbClr val="30ACF1"/>
                  </a:solidFill>
                  <a:effectLst/>
                  <a:uLnTx/>
                  <a:uFillTx/>
                  <a:latin typeface="Arial"/>
                  <a:ea typeface="+mn-ea"/>
                  <a:cs typeface="+mn-cs"/>
                </a:rPr>
                <a:t>You think creatively</a:t>
              </a:r>
            </a:p>
          </p:txBody>
        </p:sp>
        <p:sp>
          <p:nvSpPr>
            <p:cNvPr id="13" name="TextBox 12">
              <a:extLst>
                <a:ext uri="{FF2B5EF4-FFF2-40B4-BE49-F238E27FC236}">
                  <a16:creationId xmlns:a16="http://schemas.microsoft.com/office/drawing/2014/main" id="{B26891FB-6B30-E97C-7BE8-69BE2B896DC5}"/>
                </a:ext>
              </a:extLst>
            </p:cNvPr>
            <p:cNvSpPr txBox="1"/>
            <p:nvPr/>
          </p:nvSpPr>
          <p:spPr>
            <a:xfrm>
              <a:off x="1918668" y="2114177"/>
              <a:ext cx="8100000" cy="830997"/>
            </a:xfrm>
            <a:prstGeom prst="rect">
              <a:avLst/>
            </a:prstGeom>
            <a:solidFill>
              <a:schemeClr val="accent2">
                <a:lumMod val="20000"/>
                <a:lumOff val="80000"/>
              </a:schemeClr>
            </a:solidFill>
            <a:ln>
              <a:noFill/>
            </a:ln>
          </p:spPr>
          <p:txBody>
            <a:bodyPr wrap="square" anchor="t" anchorCtr="0">
              <a:spAutoFit/>
            </a:bodyPr>
            <a:lstStyle/>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srgbClr val="231F1F"/>
                  </a:solidFill>
                  <a:effectLst/>
                  <a:uLnTx/>
                  <a:uFillTx/>
                  <a:latin typeface="Arial"/>
                  <a:ea typeface="+mn-ea"/>
                  <a:cs typeface="+mn-cs"/>
                </a:rPr>
                <a:t>Invent ideas from what you already know</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srgbClr val="231F1F"/>
                  </a:solidFill>
                  <a:effectLst/>
                  <a:uLnTx/>
                  <a:uFillTx/>
                  <a:latin typeface="Arial"/>
                  <a:ea typeface="+mn-ea"/>
                  <a:cs typeface="+mn-cs"/>
                </a:rPr>
                <a:t>Play with abstract ideas imaginatively</a:t>
              </a:r>
            </a:p>
          </p:txBody>
        </p:sp>
      </p:grpSp>
      <p:grpSp>
        <p:nvGrpSpPr>
          <p:cNvPr id="5" name="Group 4">
            <a:extLst>
              <a:ext uri="{FF2B5EF4-FFF2-40B4-BE49-F238E27FC236}">
                <a16:creationId xmlns:a16="http://schemas.microsoft.com/office/drawing/2014/main" id="{24308D34-C743-302C-2135-F16862D04DBD}"/>
              </a:ext>
            </a:extLst>
          </p:cNvPr>
          <p:cNvGrpSpPr/>
          <p:nvPr/>
        </p:nvGrpSpPr>
        <p:grpSpPr>
          <a:xfrm>
            <a:off x="993319" y="1781008"/>
            <a:ext cx="1185774" cy="975335"/>
            <a:chOff x="979870" y="1709385"/>
            <a:chExt cx="1185774" cy="975335"/>
          </a:xfrm>
        </p:grpSpPr>
        <p:pic>
          <p:nvPicPr>
            <p:cNvPr id="18" name="Graphic 17" descr="Paint brush with solid fill">
              <a:extLst>
                <a:ext uri="{FF2B5EF4-FFF2-40B4-BE49-F238E27FC236}">
                  <a16:creationId xmlns:a16="http://schemas.microsoft.com/office/drawing/2014/main" id="{E8E7F585-6865-93ED-1F02-74591DBE09F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648312" y="2167388"/>
              <a:ext cx="517332" cy="517332"/>
            </a:xfrm>
            <a:prstGeom prst="rect">
              <a:avLst/>
            </a:prstGeom>
          </p:spPr>
        </p:pic>
        <p:pic>
          <p:nvPicPr>
            <p:cNvPr id="21" name="Graphic 20" descr="Palette with solid fill">
              <a:extLst>
                <a:ext uri="{FF2B5EF4-FFF2-40B4-BE49-F238E27FC236}">
                  <a16:creationId xmlns:a16="http://schemas.microsoft.com/office/drawing/2014/main" id="{C8BD5579-623B-F991-9E0C-7CA6F327272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79870" y="1709385"/>
              <a:ext cx="914400" cy="914400"/>
            </a:xfrm>
            <a:prstGeom prst="rect">
              <a:avLst/>
            </a:prstGeom>
          </p:spPr>
        </p:pic>
      </p:grpSp>
      <p:sp>
        <p:nvSpPr>
          <p:cNvPr id="3" name="Speech Bubble: Rectangle with Corners Rounded 2">
            <a:extLst>
              <a:ext uri="{FF2B5EF4-FFF2-40B4-BE49-F238E27FC236}">
                <a16:creationId xmlns:a16="http://schemas.microsoft.com/office/drawing/2014/main" id="{C3A1277B-ECEE-12E3-25CE-60127DA06F5B}"/>
              </a:ext>
            </a:extLst>
          </p:cNvPr>
          <p:cNvSpPr/>
          <p:nvPr/>
        </p:nvSpPr>
        <p:spPr>
          <a:xfrm>
            <a:off x="8233393" y="4706100"/>
            <a:ext cx="2573561" cy="1439835"/>
          </a:xfrm>
          <a:prstGeom prst="wedgeRoundRectCallout">
            <a:avLst>
              <a:gd name="adj1" fmla="val -88230"/>
              <a:gd name="adj2" fmla="val -7261"/>
              <a:gd name="adj3" fmla="val 16667"/>
            </a:avLst>
          </a:prstGeom>
          <a:solidFill>
            <a:schemeClr val="bg1"/>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srgbClr val="231F1F"/>
                </a:solidFill>
                <a:effectLst/>
                <a:uLnTx/>
                <a:uFillTx/>
                <a:latin typeface="Arial"/>
                <a:ea typeface="+mn-ea"/>
                <a:cs typeface="+mn-cs"/>
              </a:rPr>
              <a:t>Question</a:t>
            </a:r>
          </a:p>
        </p:txBody>
      </p:sp>
    </p:spTree>
    <p:extLst>
      <p:ext uri="{BB962C8B-B14F-4D97-AF65-F5344CB8AC3E}">
        <p14:creationId xmlns:p14="http://schemas.microsoft.com/office/powerpoint/2010/main" val="1941750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Modelling cycle">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78B341F-9BE3-8056-33EC-EF63AB63DE6E}"/>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4" name="Slide Number Placeholder 2">
            <a:extLst>
              <a:ext uri="{FF2B5EF4-FFF2-40B4-BE49-F238E27FC236}">
                <a16:creationId xmlns:a16="http://schemas.microsoft.com/office/drawing/2014/main" id="{B2D55515-7610-E9C5-78D3-94A3FCFF68A4}"/>
              </a:ext>
            </a:extLst>
          </p:cNvPr>
          <p:cNvSpPr txBox="1">
            <a:spLocks/>
          </p:cNvSpPr>
          <p:nvPr userDrawn="1"/>
        </p:nvSpPr>
        <p:spPr>
          <a:xfrm>
            <a:off x="11353800" y="6347641"/>
            <a:ext cx="455023" cy="365125"/>
          </a:xfrm>
          <a:prstGeom prst="rect">
            <a:avLst/>
          </a:prstGeom>
        </p:spPr>
        <p:txBody>
          <a:bodyPr vert="horz" lIns="0" tIns="0" rIns="0" bIns="0" rtlCol="0" anchor="ctr"/>
          <a:lstStyle>
            <a:defPPr>
              <a:defRPr lang="en-US"/>
            </a:defPPr>
            <a:lvl1pPr marL="0" algn="r" defTabSz="914400" rtl="0" eaLnBrk="1" latinLnBrk="0" hangingPunct="1">
              <a:defRPr sz="10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35BC334B-5606-F640-9B65-DA4F71454EC0}" type="slidenum">
              <a:rPr lang="en-US" smtClean="0">
                <a:solidFill>
                  <a:srgbClr val="231F1F"/>
                </a:solidFill>
              </a:rPr>
              <a:pPr>
                <a:defRPr/>
              </a:pPr>
              <a:t>‹#›</a:t>
            </a:fld>
            <a:endParaRPr lang="en-US">
              <a:solidFill>
                <a:srgbClr val="231F1F"/>
              </a:solidFill>
            </a:endParaRPr>
          </a:p>
        </p:txBody>
      </p:sp>
      <p:sp>
        <p:nvSpPr>
          <p:cNvPr id="5" name="TextBox 4">
            <a:extLst>
              <a:ext uri="{FF2B5EF4-FFF2-40B4-BE49-F238E27FC236}">
                <a16:creationId xmlns:a16="http://schemas.microsoft.com/office/drawing/2014/main" id="{DFE1C4AE-3B78-3A73-8EBA-3DD13918EFCB}"/>
              </a:ext>
            </a:extLst>
          </p:cNvPr>
          <p:cNvSpPr txBox="1"/>
          <p:nvPr userDrawn="1"/>
        </p:nvSpPr>
        <p:spPr>
          <a:xfrm>
            <a:off x="522423" y="352063"/>
            <a:ext cx="7710765"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2DAC62"/>
                </a:solidFill>
                <a:effectLst/>
                <a:uLnTx/>
                <a:uFillTx/>
                <a:latin typeface="Georgia" panose="02040502050405020303" pitchFamily="18" charset="0"/>
                <a:ea typeface="+mn-ea"/>
                <a:cs typeface="+mn-cs"/>
              </a:rPr>
              <a:t>Modelling with mathematics</a:t>
            </a:r>
            <a:endParaRPr kumimoji="0" lang="en-GB" sz="4000" b="0" i="0" u="none" strike="noStrike" kern="1200" cap="none" spc="0" normalizeH="0" baseline="0" noProof="0">
              <a:ln>
                <a:noFill/>
              </a:ln>
              <a:solidFill>
                <a:srgbClr val="2DAC62"/>
              </a:solidFill>
              <a:effectLst/>
              <a:uLnTx/>
              <a:uFillTx/>
              <a:latin typeface="Arial"/>
              <a:ea typeface="+mn-ea"/>
              <a:cs typeface="+mn-cs"/>
            </a:endParaRPr>
          </a:p>
        </p:txBody>
      </p:sp>
      <p:cxnSp>
        <p:nvCxnSpPr>
          <p:cNvPr id="6" name="Straight Arrow Connector 5">
            <a:extLst>
              <a:ext uri="{FF2B5EF4-FFF2-40B4-BE49-F238E27FC236}">
                <a16:creationId xmlns:a16="http://schemas.microsoft.com/office/drawing/2014/main" id="{47957774-C754-C065-20BC-E004519686A9}"/>
              </a:ext>
            </a:extLst>
          </p:cNvPr>
          <p:cNvCxnSpPr>
            <a:cxnSpLocks/>
          </p:cNvCxnSpPr>
          <p:nvPr userDrawn="1"/>
        </p:nvCxnSpPr>
        <p:spPr>
          <a:xfrm flipH="1">
            <a:off x="3063799" y="5096046"/>
            <a:ext cx="5957295" cy="0"/>
          </a:xfrm>
          <a:prstGeom prst="straightConnector1">
            <a:avLst/>
          </a:prstGeom>
          <a:ln w="381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0848C6A5-259B-74CC-42EA-25046A4DBC91}"/>
              </a:ext>
            </a:extLst>
          </p:cNvPr>
          <p:cNvCxnSpPr>
            <a:cxnSpLocks/>
          </p:cNvCxnSpPr>
          <p:nvPr userDrawn="1"/>
        </p:nvCxnSpPr>
        <p:spPr>
          <a:xfrm flipV="1">
            <a:off x="2342929" y="2116910"/>
            <a:ext cx="2777256" cy="2243896"/>
          </a:xfrm>
          <a:prstGeom prst="straightConnector1">
            <a:avLst/>
          </a:prstGeom>
          <a:ln w="381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FA58C195-10F5-BCAD-1458-5B1EC3448FDF}"/>
              </a:ext>
            </a:extLst>
          </p:cNvPr>
          <p:cNvSpPr txBox="1"/>
          <p:nvPr userDrawn="1"/>
        </p:nvSpPr>
        <p:spPr>
          <a:xfrm>
            <a:off x="4987897" y="4772880"/>
            <a:ext cx="2216205" cy="646331"/>
          </a:xfrm>
          <a:prstGeom prst="rect">
            <a:avLst/>
          </a:prstGeom>
          <a:solidFill>
            <a:schemeClr val="accent3">
              <a:lumMod val="20000"/>
              <a:lumOff val="8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231F1F"/>
                </a:solidFill>
                <a:effectLst/>
                <a:uLnTx/>
                <a:uFillTx/>
                <a:latin typeface="Arial"/>
                <a:ea typeface="+mn-ea"/>
                <a:cs typeface="+mn-cs"/>
              </a:rPr>
              <a:t>grapple with the mathematics</a:t>
            </a:r>
          </a:p>
        </p:txBody>
      </p:sp>
      <p:sp>
        <p:nvSpPr>
          <p:cNvPr id="9" name="TextBox 8">
            <a:extLst>
              <a:ext uri="{FF2B5EF4-FFF2-40B4-BE49-F238E27FC236}">
                <a16:creationId xmlns:a16="http://schemas.microsoft.com/office/drawing/2014/main" id="{EEB3C8C7-09C6-979C-B792-048DA8B202B1}"/>
              </a:ext>
            </a:extLst>
          </p:cNvPr>
          <p:cNvSpPr txBox="1"/>
          <p:nvPr userDrawn="1"/>
        </p:nvSpPr>
        <p:spPr>
          <a:xfrm>
            <a:off x="2714324" y="2777193"/>
            <a:ext cx="2011680" cy="923330"/>
          </a:xfrm>
          <a:prstGeom prst="rect">
            <a:avLst/>
          </a:prstGeom>
          <a:solidFill>
            <a:schemeClr val="accent3">
              <a:lumMod val="20000"/>
              <a:lumOff val="8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231F1F"/>
                </a:solidFill>
                <a:effectLst/>
                <a:uLnTx/>
                <a:uFillTx/>
                <a:latin typeface="Arial"/>
                <a:ea typeface="+mn-ea"/>
                <a:cs typeface="+mn-cs"/>
              </a:rPr>
              <a:t>check if the abstract solution is reasonable</a:t>
            </a:r>
          </a:p>
        </p:txBody>
      </p:sp>
      <p:grpSp>
        <p:nvGrpSpPr>
          <p:cNvPr id="10" name="Group 9">
            <a:extLst>
              <a:ext uri="{FF2B5EF4-FFF2-40B4-BE49-F238E27FC236}">
                <a16:creationId xmlns:a16="http://schemas.microsoft.com/office/drawing/2014/main" id="{441F27B4-9F37-730A-147F-00B649C7F7A7}"/>
              </a:ext>
            </a:extLst>
          </p:cNvPr>
          <p:cNvGrpSpPr/>
          <p:nvPr userDrawn="1"/>
        </p:nvGrpSpPr>
        <p:grpSpPr>
          <a:xfrm>
            <a:off x="1059141" y="4439975"/>
            <a:ext cx="1951630" cy="1312142"/>
            <a:chOff x="1381737" y="4119400"/>
            <a:chExt cx="1951630" cy="1312142"/>
          </a:xfrm>
        </p:grpSpPr>
        <p:sp>
          <p:nvSpPr>
            <p:cNvPr id="11" name="Rectangle 10">
              <a:extLst>
                <a:ext uri="{FF2B5EF4-FFF2-40B4-BE49-F238E27FC236}">
                  <a16:creationId xmlns:a16="http://schemas.microsoft.com/office/drawing/2014/main" id="{C235E90F-A258-AE0D-6228-284335375296}"/>
                </a:ext>
              </a:extLst>
            </p:cNvPr>
            <p:cNvSpPr/>
            <p:nvPr/>
          </p:nvSpPr>
          <p:spPr>
            <a:xfrm>
              <a:off x="1381737" y="4929903"/>
              <a:ext cx="1951630" cy="50163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2DAC62"/>
                  </a:solidFill>
                  <a:effectLst/>
                  <a:uLnTx/>
                  <a:uFillTx/>
                  <a:latin typeface="Arial"/>
                  <a:ea typeface="+mn-ea"/>
                  <a:cs typeface="+mn-cs"/>
                </a:rPr>
                <a:t>An abstract solution</a:t>
              </a:r>
            </a:p>
          </p:txBody>
        </p:sp>
        <p:pic>
          <p:nvPicPr>
            <p:cNvPr id="12" name="Graphic 11" descr="Research with solid fill">
              <a:extLst>
                <a:ext uri="{FF2B5EF4-FFF2-40B4-BE49-F238E27FC236}">
                  <a16:creationId xmlns:a16="http://schemas.microsoft.com/office/drawing/2014/main" id="{EE491E88-8A7D-82EC-FCAD-1A610C75459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900352" y="4119400"/>
              <a:ext cx="914400" cy="914400"/>
            </a:xfrm>
            <a:prstGeom prst="rect">
              <a:avLst/>
            </a:prstGeom>
          </p:spPr>
        </p:pic>
      </p:grpSp>
      <p:grpSp>
        <p:nvGrpSpPr>
          <p:cNvPr id="13" name="Group 12">
            <a:extLst>
              <a:ext uri="{FF2B5EF4-FFF2-40B4-BE49-F238E27FC236}">
                <a16:creationId xmlns:a16="http://schemas.microsoft.com/office/drawing/2014/main" id="{429D597D-F60B-E60A-9E9E-4EBCE21133E0}"/>
              </a:ext>
            </a:extLst>
          </p:cNvPr>
          <p:cNvGrpSpPr/>
          <p:nvPr userDrawn="1"/>
        </p:nvGrpSpPr>
        <p:grpSpPr>
          <a:xfrm>
            <a:off x="5120185" y="1497916"/>
            <a:ext cx="1951630" cy="1251799"/>
            <a:chOff x="3912359" y="1265673"/>
            <a:chExt cx="1951630" cy="1251799"/>
          </a:xfrm>
        </p:grpSpPr>
        <p:sp>
          <p:nvSpPr>
            <p:cNvPr id="14" name="Rectangle 13">
              <a:extLst>
                <a:ext uri="{FF2B5EF4-FFF2-40B4-BE49-F238E27FC236}">
                  <a16:creationId xmlns:a16="http://schemas.microsoft.com/office/drawing/2014/main" id="{C0956F0F-4E40-FAEC-8EF8-3FB5EDAA020D}"/>
                </a:ext>
              </a:extLst>
            </p:cNvPr>
            <p:cNvSpPr/>
            <p:nvPr/>
          </p:nvSpPr>
          <p:spPr>
            <a:xfrm>
              <a:off x="3912359" y="2015833"/>
              <a:ext cx="1951630" cy="50163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2DAC62"/>
                  </a:solidFill>
                  <a:effectLst/>
                  <a:uLnTx/>
                  <a:uFillTx/>
                  <a:latin typeface="Arial"/>
                  <a:ea typeface="+mn-ea"/>
                  <a:cs typeface="+mn-cs"/>
                </a:rPr>
                <a:t>A real problem</a:t>
              </a:r>
            </a:p>
          </p:txBody>
        </p:sp>
        <p:pic>
          <p:nvPicPr>
            <p:cNvPr id="15" name="Graphic 14" descr="Questions with solid fill">
              <a:extLst>
                <a:ext uri="{FF2B5EF4-FFF2-40B4-BE49-F238E27FC236}">
                  <a16:creationId xmlns:a16="http://schemas.microsoft.com/office/drawing/2014/main" id="{25FE10DA-9E31-AD20-DD21-B40D95C6506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77421" y="1265673"/>
              <a:ext cx="914400" cy="914400"/>
            </a:xfrm>
            <a:prstGeom prst="rect">
              <a:avLst/>
            </a:prstGeom>
          </p:spPr>
        </p:pic>
      </p:grpSp>
      <p:grpSp>
        <p:nvGrpSpPr>
          <p:cNvPr id="16" name="Group 15">
            <a:extLst>
              <a:ext uri="{FF2B5EF4-FFF2-40B4-BE49-F238E27FC236}">
                <a16:creationId xmlns:a16="http://schemas.microsoft.com/office/drawing/2014/main" id="{5D706FEC-243B-69EF-53D2-E0A892EFC2EE}"/>
              </a:ext>
            </a:extLst>
          </p:cNvPr>
          <p:cNvGrpSpPr/>
          <p:nvPr userDrawn="1"/>
        </p:nvGrpSpPr>
        <p:grpSpPr>
          <a:xfrm>
            <a:off x="9181229" y="4408499"/>
            <a:ext cx="1951630" cy="1375095"/>
            <a:chOff x="9181229" y="4215939"/>
            <a:chExt cx="1951630" cy="1375095"/>
          </a:xfrm>
        </p:grpSpPr>
        <p:sp>
          <p:nvSpPr>
            <p:cNvPr id="17" name="Rectangle 16">
              <a:extLst>
                <a:ext uri="{FF2B5EF4-FFF2-40B4-BE49-F238E27FC236}">
                  <a16:creationId xmlns:a16="http://schemas.microsoft.com/office/drawing/2014/main" id="{A0C2E82C-232E-FE34-618C-FA1B1A68045F}"/>
                </a:ext>
              </a:extLst>
            </p:cNvPr>
            <p:cNvSpPr/>
            <p:nvPr/>
          </p:nvSpPr>
          <p:spPr>
            <a:xfrm>
              <a:off x="9181229" y="5089395"/>
              <a:ext cx="1951630" cy="50163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2DAC62"/>
                  </a:solidFill>
                  <a:effectLst/>
                  <a:uLnTx/>
                  <a:uFillTx/>
                  <a:latin typeface="Arial"/>
                  <a:ea typeface="+mn-ea"/>
                  <a:cs typeface="+mn-cs"/>
                </a:rPr>
                <a:t>An abstract model</a:t>
              </a:r>
            </a:p>
          </p:txBody>
        </p:sp>
        <p:pic>
          <p:nvPicPr>
            <p:cNvPr id="18" name="Graphic 17" descr="Circular flowchart with solid fill">
              <a:extLst>
                <a:ext uri="{FF2B5EF4-FFF2-40B4-BE49-F238E27FC236}">
                  <a16:creationId xmlns:a16="http://schemas.microsoft.com/office/drawing/2014/main" id="{D8E5F5E7-64C2-C0F2-78A1-E60876D0CB7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699844" y="4215939"/>
              <a:ext cx="914400" cy="914400"/>
            </a:xfrm>
            <a:prstGeom prst="rect">
              <a:avLst/>
            </a:prstGeom>
          </p:spPr>
        </p:pic>
      </p:grpSp>
      <p:cxnSp>
        <p:nvCxnSpPr>
          <p:cNvPr id="19" name="Straight Arrow Connector 18">
            <a:extLst>
              <a:ext uri="{FF2B5EF4-FFF2-40B4-BE49-F238E27FC236}">
                <a16:creationId xmlns:a16="http://schemas.microsoft.com/office/drawing/2014/main" id="{F72E79EC-4949-3B15-B039-C0498665E21B}"/>
              </a:ext>
            </a:extLst>
          </p:cNvPr>
          <p:cNvCxnSpPr>
            <a:cxnSpLocks/>
          </p:cNvCxnSpPr>
          <p:nvPr userDrawn="1"/>
        </p:nvCxnSpPr>
        <p:spPr>
          <a:xfrm flipH="1" flipV="1">
            <a:off x="6942795" y="2116910"/>
            <a:ext cx="2777256" cy="2243896"/>
          </a:xfrm>
          <a:prstGeom prst="straightConnector1">
            <a:avLst/>
          </a:prstGeom>
          <a:ln w="38100">
            <a:solidFill>
              <a:schemeClr val="accent3"/>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F0682A0A-02F7-F0BE-3875-8B901D92AB66}"/>
              </a:ext>
            </a:extLst>
          </p:cNvPr>
          <p:cNvSpPr txBox="1"/>
          <p:nvPr userDrawn="1"/>
        </p:nvSpPr>
        <p:spPr>
          <a:xfrm>
            <a:off x="7263810" y="2741151"/>
            <a:ext cx="1757284" cy="923330"/>
          </a:xfrm>
          <a:prstGeom prst="rect">
            <a:avLst/>
          </a:prstGeom>
          <a:solidFill>
            <a:schemeClr val="accent3">
              <a:lumMod val="20000"/>
              <a:lumOff val="8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231F1F"/>
                </a:solidFill>
                <a:effectLst/>
                <a:uLnTx/>
                <a:uFillTx/>
                <a:latin typeface="Arial"/>
                <a:ea typeface="+mn-ea"/>
                <a:cs typeface="+mn-cs"/>
              </a:rPr>
              <a:t>represent the problem using mathematics</a:t>
            </a:r>
          </a:p>
        </p:txBody>
      </p:sp>
      <p:sp>
        <p:nvSpPr>
          <p:cNvPr id="21" name="Speech Bubble: Rectangle with Corners Rounded 20">
            <a:extLst>
              <a:ext uri="{FF2B5EF4-FFF2-40B4-BE49-F238E27FC236}">
                <a16:creationId xmlns:a16="http://schemas.microsoft.com/office/drawing/2014/main" id="{AAF63458-A87F-25DC-EAA9-E96565F55429}"/>
              </a:ext>
            </a:extLst>
          </p:cNvPr>
          <p:cNvSpPr/>
          <p:nvPr userDrawn="1"/>
        </p:nvSpPr>
        <p:spPr>
          <a:xfrm>
            <a:off x="6832199" y="1169765"/>
            <a:ext cx="1840164" cy="501639"/>
          </a:xfrm>
          <a:prstGeom prst="wedgeRoundRectCallout">
            <a:avLst>
              <a:gd name="adj1" fmla="val -62355"/>
              <a:gd name="adj2" fmla="val 50414"/>
              <a:gd name="adj3" fmla="val 16667"/>
            </a:avLst>
          </a:prstGeom>
          <a:solidFill>
            <a:schemeClr val="bg1"/>
          </a:solidFill>
          <a:ln w="381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231F1F"/>
              </a:solidFill>
              <a:effectLst/>
              <a:uLnTx/>
              <a:uFillTx/>
              <a:latin typeface="Arial"/>
              <a:ea typeface="+mn-ea"/>
              <a:cs typeface="+mn-cs"/>
            </a:endParaRPr>
          </a:p>
        </p:txBody>
      </p:sp>
    </p:spTree>
    <p:extLst>
      <p:ext uri="{BB962C8B-B14F-4D97-AF65-F5344CB8AC3E}">
        <p14:creationId xmlns:p14="http://schemas.microsoft.com/office/powerpoint/2010/main" val="914450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par>
                                <p:cTn id="11" presetID="10"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par>
                                <p:cTn id="22" presetID="10" presetClass="entr" presetSubtype="0"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500"/>
                                        <p:tgtEl>
                                          <p:spTgt spid="7"/>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20" grpId="0" animBg="1"/>
      <p:bldP spid="21" grpId="0" animBg="1"/>
    </p:bld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cSld name="Today, how have you been...">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3AF184A3-1886-D761-6EEC-9C9B2820AFB2}"/>
              </a:ext>
            </a:extLst>
          </p:cNvPr>
          <p:cNvSpPr>
            <a:spLocks noGrp="1" noRot="1" noMove="1" noResize="1" noEditPoints="1" noAdjustHandles="1" noChangeArrowheads="1" noChangeShapeType="1"/>
          </p:cNvSpPr>
          <p:nvPr>
            <p:ph type="sldNum" sz="quarter" idx="12"/>
          </p:nvPr>
        </p:nvSpPr>
        <p:spPr>
          <a:xfrm>
            <a:off x="11353800" y="6347641"/>
            <a:ext cx="455023" cy="365125"/>
          </a:xfrm>
        </p:spPr>
        <p:txBody>
          <a:bodyPr/>
          <a:lstStyle>
            <a:lvl1pPr>
              <a:defRPr b="1" i="0"/>
            </a:lvl1pPr>
          </a:lstStyle>
          <a:p>
            <a:fld id="{35BC334B-5606-F640-9B65-DA4F71454EC0}" type="slidenum">
              <a:rPr lang="en-US" smtClean="0"/>
              <a:pPr/>
              <a:t>‹#›</a:t>
            </a:fld>
            <a:endParaRPr lang="en-US"/>
          </a:p>
        </p:txBody>
      </p:sp>
      <p:sp>
        <p:nvSpPr>
          <p:cNvPr id="12" name="TextBox 11">
            <a:extLst>
              <a:ext uri="{FF2B5EF4-FFF2-40B4-BE49-F238E27FC236}">
                <a16:creationId xmlns:a16="http://schemas.microsoft.com/office/drawing/2014/main" id="{E28F277B-4D0D-E8CE-5B86-DE86F372C183}"/>
              </a:ext>
            </a:extLst>
          </p:cNvPr>
          <p:cNvSpPr txBox="1"/>
          <p:nvPr/>
        </p:nvSpPr>
        <p:spPr>
          <a:xfrm>
            <a:off x="522423" y="352063"/>
            <a:ext cx="7579319" cy="707886"/>
          </a:xfrm>
          <a:prstGeom prst="rect">
            <a:avLst/>
          </a:prstGeom>
          <a:noFill/>
        </p:spPr>
        <p:txBody>
          <a:bodyPr wrap="none" rtlCol="0">
            <a:spAutoFit/>
          </a:bodyPr>
          <a:lstStyle/>
          <a:p>
            <a:r>
              <a:rPr kumimoji="0" lang="en-US" sz="4000" b="1" i="0" u="none" strike="noStrike" kern="1200" cap="none" spc="0" normalizeH="0" baseline="0" noProof="0">
                <a:ln>
                  <a:noFill/>
                </a:ln>
                <a:solidFill>
                  <a:srgbClr val="AA18FE"/>
                </a:solidFill>
                <a:effectLst/>
                <a:uLnTx/>
                <a:uFillTx/>
                <a:latin typeface="Georgia" panose="02040502050405020303" pitchFamily="18" charset="0"/>
                <a:ea typeface="+mj-ea"/>
                <a:cs typeface="+mj-cs"/>
              </a:rPr>
              <a:t>Today, how have you been…</a:t>
            </a:r>
            <a:endParaRPr lang="en-GB"/>
          </a:p>
        </p:txBody>
      </p:sp>
      <p:sp>
        <p:nvSpPr>
          <p:cNvPr id="2" name="Footer Placeholder 4">
            <a:extLst>
              <a:ext uri="{FF2B5EF4-FFF2-40B4-BE49-F238E27FC236}">
                <a16:creationId xmlns:a16="http://schemas.microsoft.com/office/drawing/2014/main" id="{B8248172-F0F4-E078-22B7-81DA591E7403}"/>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pic>
        <p:nvPicPr>
          <p:cNvPr id="11" name="Image" descr="Image">
            <a:extLst>
              <a:ext uri="{FF2B5EF4-FFF2-40B4-BE49-F238E27FC236}">
                <a16:creationId xmlns:a16="http://schemas.microsoft.com/office/drawing/2014/main" id="{A6ACF711-DD6D-44E6-2248-088038FE96D7}"/>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b="-2"/>
          <a:stretch/>
        </p:blipFill>
        <p:spPr>
          <a:xfrm>
            <a:off x="8955031" y="0"/>
            <a:ext cx="3236969" cy="2518101"/>
          </a:xfrm>
          <a:prstGeom prst="rect">
            <a:avLst/>
          </a:prstGeom>
          <a:ln w="12700">
            <a:miter lim="400000"/>
          </a:ln>
        </p:spPr>
      </p:pic>
      <p:sp>
        <p:nvSpPr>
          <p:cNvPr id="4" name="Content Placeholder 2">
            <a:extLst>
              <a:ext uri="{FF2B5EF4-FFF2-40B4-BE49-F238E27FC236}">
                <a16:creationId xmlns:a16="http://schemas.microsoft.com/office/drawing/2014/main" id="{1230416D-2122-853B-7754-BCA4D8F2F817}"/>
              </a:ext>
            </a:extLst>
          </p:cNvPr>
          <p:cNvSpPr txBox="1">
            <a:spLocks/>
          </p:cNvSpPr>
          <p:nvPr userDrawn="1"/>
        </p:nvSpPr>
        <p:spPr>
          <a:xfrm>
            <a:off x="2165644" y="1592177"/>
            <a:ext cx="2622834" cy="480131"/>
          </a:xfrm>
          <a:prstGeom prst="rect">
            <a:avLst/>
          </a:prstGeom>
        </p:spPr>
        <p:txBody>
          <a:bodyPr vert="horz" wrap="none" lIns="91440" tIns="45720" rIns="91440" bIns="45720" rtlCol="0" anchor="t">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b="1">
                <a:solidFill>
                  <a:schemeClr val="tx2"/>
                </a:solidFill>
                <a:latin typeface="+mn-lt"/>
              </a:rPr>
              <a:t>Adventurous?</a:t>
            </a:r>
          </a:p>
        </p:txBody>
      </p:sp>
      <p:sp>
        <p:nvSpPr>
          <p:cNvPr id="7" name="TextBox 6">
            <a:extLst>
              <a:ext uri="{FF2B5EF4-FFF2-40B4-BE49-F238E27FC236}">
                <a16:creationId xmlns:a16="http://schemas.microsoft.com/office/drawing/2014/main" id="{FC6C9193-54E8-BACC-6422-AFB86CD5A05D}"/>
              </a:ext>
            </a:extLst>
          </p:cNvPr>
          <p:cNvSpPr txBox="1"/>
          <p:nvPr userDrawn="1"/>
        </p:nvSpPr>
        <p:spPr>
          <a:xfrm>
            <a:off x="1918668" y="1992903"/>
            <a:ext cx="6232796" cy="830997"/>
          </a:xfrm>
          <a:prstGeom prst="rect">
            <a:avLst/>
          </a:prstGeom>
          <a:noFill/>
        </p:spPr>
        <p:txBody>
          <a:bodyPr wrap="none">
            <a:spAutoFit/>
          </a:bodyPr>
          <a:lstStyle/>
          <a:p>
            <a:pPr marL="800100" lvl="1" indent="-342900">
              <a:buFont typeface="Arial" panose="020B0604020202020204" pitchFamily="34" charset="0"/>
              <a:buChar char="•"/>
            </a:pPr>
            <a:r>
              <a:rPr lang="en-GB" sz="2400" b="0">
                <a:solidFill>
                  <a:schemeClr val="tx1"/>
                </a:solidFill>
                <a:latin typeface="+mn-lt"/>
              </a:rPr>
              <a:t>try stuff out, even if it might not work</a:t>
            </a:r>
          </a:p>
          <a:p>
            <a:pPr marL="800100" lvl="1" indent="-342900">
              <a:buFont typeface="Arial" panose="020B0604020202020204" pitchFamily="34" charset="0"/>
              <a:buChar char="•"/>
            </a:pPr>
            <a:r>
              <a:rPr lang="en-GB" sz="2400" b="0">
                <a:solidFill>
                  <a:schemeClr val="tx1"/>
                </a:solidFill>
                <a:latin typeface="+mn-lt"/>
                <a:ea typeface="+mn-lt"/>
                <a:cs typeface="+mn-lt"/>
              </a:rPr>
              <a:t>think big ideas</a:t>
            </a:r>
            <a:r>
              <a:rPr lang="en-GB" sz="2400" b="0" baseline="0">
                <a:solidFill>
                  <a:schemeClr val="tx1"/>
                </a:solidFill>
                <a:latin typeface="+mn-lt"/>
                <a:ea typeface="+mn-lt"/>
                <a:cs typeface="+mn-lt"/>
              </a:rPr>
              <a:t> and</a:t>
            </a:r>
            <a:r>
              <a:rPr lang="en-GB" sz="2400" b="0">
                <a:solidFill>
                  <a:schemeClr val="tx1"/>
                </a:solidFill>
                <a:latin typeface="+mn-lt"/>
                <a:ea typeface="+mn-lt"/>
                <a:cs typeface="+mn-lt"/>
              </a:rPr>
              <a:t> check small details</a:t>
            </a:r>
          </a:p>
        </p:txBody>
      </p:sp>
      <p:sp>
        <p:nvSpPr>
          <p:cNvPr id="10" name="TextBox 9">
            <a:extLst>
              <a:ext uri="{FF2B5EF4-FFF2-40B4-BE49-F238E27FC236}">
                <a16:creationId xmlns:a16="http://schemas.microsoft.com/office/drawing/2014/main" id="{DF465A70-75A9-A401-3B1E-126613AABF6F}"/>
              </a:ext>
            </a:extLst>
          </p:cNvPr>
          <p:cNvSpPr txBox="1"/>
          <p:nvPr userDrawn="1"/>
        </p:nvSpPr>
        <p:spPr>
          <a:xfrm>
            <a:off x="2132029" y="2985924"/>
            <a:ext cx="2063385" cy="523220"/>
          </a:xfrm>
          <a:prstGeom prst="rect">
            <a:avLst/>
          </a:prstGeom>
          <a:noFill/>
        </p:spPr>
        <p:txBody>
          <a:bodyPr wrap="none">
            <a:spAutoFit/>
          </a:bodyPr>
          <a:lstStyle/>
          <a:p>
            <a:pPr marL="0" indent="0">
              <a:buNone/>
            </a:pPr>
            <a:r>
              <a:rPr lang="en-GB" sz="2800" b="1">
                <a:solidFill>
                  <a:schemeClr val="tx2"/>
                </a:solidFill>
                <a:latin typeface="+mn-lt"/>
              </a:rPr>
              <a:t>Articulate?</a:t>
            </a:r>
          </a:p>
        </p:txBody>
      </p:sp>
      <p:sp>
        <p:nvSpPr>
          <p:cNvPr id="18" name="TextBox 17">
            <a:extLst>
              <a:ext uri="{FF2B5EF4-FFF2-40B4-BE49-F238E27FC236}">
                <a16:creationId xmlns:a16="http://schemas.microsoft.com/office/drawing/2014/main" id="{5D1618B3-E0A8-4466-E566-B8A8BF50D271}"/>
              </a:ext>
            </a:extLst>
          </p:cNvPr>
          <p:cNvSpPr txBox="1"/>
          <p:nvPr userDrawn="1"/>
        </p:nvSpPr>
        <p:spPr>
          <a:xfrm>
            <a:off x="1918668" y="3456152"/>
            <a:ext cx="6353021" cy="830997"/>
          </a:xfrm>
          <a:prstGeom prst="rect">
            <a:avLst/>
          </a:prstGeom>
          <a:noFill/>
        </p:spPr>
        <p:txBody>
          <a:bodyPr wrap="none">
            <a:spAutoFit/>
          </a:bodyPr>
          <a:lstStyle/>
          <a:p>
            <a:pPr marL="800100" lvl="1" indent="-342900">
              <a:buFont typeface="Arial" panose="020B0604020202020204" pitchFamily="34" charset="0"/>
              <a:buChar char="•"/>
            </a:pPr>
            <a:r>
              <a:rPr lang="en-GB" sz="2400" b="0">
                <a:solidFill>
                  <a:schemeClr val="tx1"/>
                </a:solidFill>
                <a:latin typeface="+mn-lt"/>
              </a:rPr>
              <a:t>explain ideas to mentors and peers</a:t>
            </a:r>
          </a:p>
          <a:p>
            <a:pPr marL="800100" lvl="1" indent="-342900">
              <a:buFont typeface="Arial" panose="020B0604020202020204" pitchFamily="34" charset="0"/>
              <a:buChar char="•"/>
            </a:pPr>
            <a:r>
              <a:rPr lang="en-GB" sz="2400" b="0">
                <a:solidFill>
                  <a:schemeClr val="tx1"/>
                </a:solidFill>
                <a:latin typeface="+mn-lt"/>
              </a:rPr>
              <a:t>learn and use mathematical vocabulary</a:t>
            </a:r>
          </a:p>
        </p:txBody>
      </p:sp>
      <p:sp>
        <p:nvSpPr>
          <p:cNvPr id="19" name="TextBox 18">
            <a:extLst>
              <a:ext uri="{FF2B5EF4-FFF2-40B4-BE49-F238E27FC236}">
                <a16:creationId xmlns:a16="http://schemas.microsoft.com/office/drawing/2014/main" id="{2D7A0721-9005-C68A-8740-E4011F0DA384}"/>
              </a:ext>
            </a:extLst>
          </p:cNvPr>
          <p:cNvSpPr txBox="1"/>
          <p:nvPr userDrawn="1"/>
        </p:nvSpPr>
        <p:spPr>
          <a:xfrm>
            <a:off x="2124409" y="4422760"/>
            <a:ext cx="2143536" cy="523220"/>
          </a:xfrm>
          <a:prstGeom prst="rect">
            <a:avLst/>
          </a:prstGeom>
          <a:noFill/>
        </p:spPr>
        <p:txBody>
          <a:bodyPr wrap="none">
            <a:spAutoFit/>
          </a:bodyPr>
          <a:lstStyle/>
          <a:p>
            <a:pPr marL="0" indent="0">
              <a:buNone/>
            </a:pPr>
            <a:r>
              <a:rPr lang="en-GB" sz="2800" b="1">
                <a:solidFill>
                  <a:schemeClr val="tx2"/>
                </a:solidFill>
                <a:latin typeface="+mn-lt"/>
              </a:rPr>
              <a:t>Accepting?</a:t>
            </a:r>
          </a:p>
        </p:txBody>
      </p:sp>
      <p:sp>
        <p:nvSpPr>
          <p:cNvPr id="20" name="TextBox 19">
            <a:extLst>
              <a:ext uri="{FF2B5EF4-FFF2-40B4-BE49-F238E27FC236}">
                <a16:creationId xmlns:a16="http://schemas.microsoft.com/office/drawing/2014/main" id="{7218C40B-1EBF-7F48-60D9-8BA85C114617}"/>
              </a:ext>
            </a:extLst>
          </p:cNvPr>
          <p:cNvSpPr txBox="1"/>
          <p:nvPr userDrawn="1"/>
        </p:nvSpPr>
        <p:spPr>
          <a:xfrm>
            <a:off x="1918668" y="4919400"/>
            <a:ext cx="7154331" cy="830997"/>
          </a:xfrm>
          <a:prstGeom prst="rect">
            <a:avLst/>
          </a:prstGeom>
          <a:noFill/>
        </p:spPr>
        <p:txBody>
          <a:bodyPr wrap="none">
            <a:spAutoFit/>
          </a:bodyPr>
          <a:lstStyle/>
          <a:p>
            <a:pPr marL="742950" lvl="1" indent="-285750">
              <a:buFont typeface="Arial" panose="020B0604020202020204" pitchFamily="34" charset="0"/>
              <a:buChar char="•"/>
            </a:pPr>
            <a:r>
              <a:rPr lang="en-GB" sz="2400" b="0">
                <a:solidFill>
                  <a:schemeClr val="tx1"/>
                </a:solidFill>
                <a:latin typeface="+mn-lt"/>
              </a:rPr>
              <a:t>listen to and</a:t>
            </a:r>
            <a:r>
              <a:rPr lang="en-GB" sz="2400" b="0" baseline="0">
                <a:solidFill>
                  <a:schemeClr val="tx1"/>
                </a:solidFill>
                <a:latin typeface="+mn-lt"/>
              </a:rPr>
              <a:t> </a:t>
            </a:r>
            <a:r>
              <a:rPr lang="en-GB" sz="2400" b="0">
                <a:solidFill>
                  <a:schemeClr val="tx1"/>
                </a:solidFill>
                <a:latin typeface="+mn-lt"/>
              </a:rPr>
              <a:t>learn from everyone</a:t>
            </a:r>
          </a:p>
          <a:p>
            <a:pPr marL="742950" lvl="1" indent="-285750">
              <a:buFont typeface="Arial" panose="020B0604020202020204" pitchFamily="34" charset="0"/>
              <a:buChar char="•"/>
            </a:pPr>
            <a:r>
              <a:rPr lang="en-GB" sz="2400" b="0">
                <a:solidFill>
                  <a:schemeClr val="tx1"/>
                </a:solidFill>
                <a:latin typeface="+mn-lt"/>
              </a:rPr>
              <a:t>learn from their own and their peers’ mistakes</a:t>
            </a:r>
          </a:p>
        </p:txBody>
      </p:sp>
      <p:pic>
        <p:nvPicPr>
          <p:cNvPr id="21" name="Graphic 20">
            <a:extLst>
              <a:ext uri="{FF2B5EF4-FFF2-40B4-BE49-F238E27FC236}">
                <a16:creationId xmlns:a16="http://schemas.microsoft.com/office/drawing/2014/main" id="{2034BC03-F762-7331-927A-88C09DE62D5D}"/>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3136" y="2992523"/>
            <a:ext cx="1152084" cy="1152084"/>
          </a:xfrm>
          <a:prstGeom prst="rect">
            <a:avLst/>
          </a:prstGeom>
        </p:spPr>
      </p:pic>
      <p:pic>
        <p:nvPicPr>
          <p:cNvPr id="22" name="Graphic 21">
            <a:extLst>
              <a:ext uri="{FF2B5EF4-FFF2-40B4-BE49-F238E27FC236}">
                <a16:creationId xmlns:a16="http://schemas.microsoft.com/office/drawing/2014/main" id="{548ED572-8F23-B62F-A377-65A69E86AA6A}"/>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23072" y="1537738"/>
            <a:ext cx="1192212" cy="1192212"/>
          </a:xfrm>
          <a:prstGeom prst="rect">
            <a:avLst/>
          </a:prstGeom>
        </p:spPr>
      </p:pic>
      <p:pic>
        <p:nvPicPr>
          <p:cNvPr id="23" name="Graphic 22">
            <a:extLst>
              <a:ext uri="{FF2B5EF4-FFF2-40B4-BE49-F238E27FC236}">
                <a16:creationId xmlns:a16="http://schemas.microsoft.com/office/drawing/2014/main" id="{B63B649D-24AE-1E89-59AD-A6B717C0F14A}"/>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80378" y="4407179"/>
            <a:ext cx="1077601" cy="1077601"/>
          </a:xfrm>
          <a:prstGeom prst="rect">
            <a:avLst/>
          </a:prstGeom>
        </p:spPr>
      </p:pic>
    </p:spTree>
    <p:extLst>
      <p:ext uri="{BB962C8B-B14F-4D97-AF65-F5344CB8AC3E}">
        <p14:creationId xmlns:p14="http://schemas.microsoft.com/office/powerpoint/2010/main" val="2073541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10" grpId="0"/>
      <p:bldP spid="18" grpId="0"/>
      <p:bldP spid="19" grpId="0"/>
      <p:bldP spid="20" grpId="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theme" Target="../theme/theme2.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2" Type="http://schemas.openxmlformats.org/officeDocument/2006/relationships/slideLayout" Target="../slideLayouts/slideLayout21.xml"/><Relationship Id="rId16" Type="http://schemas.openxmlformats.org/officeDocument/2006/relationships/theme" Target="../theme/theme3.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theme" Target="../theme/theme4.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5" Type="http://schemas.openxmlformats.org/officeDocument/2006/relationships/theme" Target="../theme/theme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9315A5-56E6-F446-CC79-9F88F86FF665}"/>
              </a:ext>
            </a:extLst>
          </p:cNvPr>
          <p:cNvSpPr>
            <a:spLocks noGrp="1"/>
          </p:cNvSpPr>
          <p:nvPr>
            <p:ph type="title"/>
          </p:nvPr>
        </p:nvSpPr>
        <p:spPr>
          <a:xfrm>
            <a:off x="609600" y="365126"/>
            <a:ext cx="10744200" cy="723446"/>
          </a:xfrm>
          <a:prstGeom prst="rect">
            <a:avLst/>
          </a:prstGeom>
        </p:spPr>
        <p:txBody>
          <a:bodyPr vert="horz" lIns="0" tIns="0" rIns="0" bIns="0" rtlCol="0" anchor="ctr">
            <a:normAutofit/>
          </a:bodyPr>
          <a:lstStyle/>
          <a:p>
            <a:r>
              <a:rPr lang="en-GB"/>
              <a:t>Click to edit Master title style</a:t>
            </a:r>
            <a:endParaRPr lang="en-US"/>
          </a:p>
        </p:txBody>
      </p:sp>
      <p:sp>
        <p:nvSpPr>
          <p:cNvPr id="6" name="Slide Number Placeholder 5">
            <a:extLst>
              <a:ext uri="{FF2B5EF4-FFF2-40B4-BE49-F238E27FC236}">
                <a16:creationId xmlns:a16="http://schemas.microsoft.com/office/drawing/2014/main" id="{2658DA85-7004-334F-8C80-D3B6C88BF208}"/>
              </a:ext>
            </a:extLst>
          </p:cNvPr>
          <p:cNvSpPr>
            <a:spLocks noGrp="1" noRot="1" noMove="1" noResize="1" noEditPoints="1" noAdjustHandles="1" noChangeArrowheads="1" noChangeShapeType="1"/>
          </p:cNvSpPr>
          <p:nvPr>
            <p:ph type="sldNum" sz="quarter" idx="4"/>
          </p:nvPr>
        </p:nvSpPr>
        <p:spPr>
          <a:xfrm>
            <a:off x="11353800" y="6347641"/>
            <a:ext cx="455023" cy="365125"/>
          </a:xfrm>
          <a:prstGeom prst="rect">
            <a:avLst/>
          </a:prstGeom>
        </p:spPr>
        <p:txBody>
          <a:bodyPr vert="horz" lIns="0" tIns="0" rIns="0" bIns="0" rtlCol="0" anchor="ctr"/>
          <a:lstStyle>
            <a:lvl1pPr algn="r">
              <a:defRPr sz="1000" b="1" i="0">
                <a:solidFill>
                  <a:schemeClr val="tx1"/>
                </a:solidFill>
                <a:latin typeface="Arial" panose="020B0604020202020204" pitchFamily="34" charset="0"/>
                <a:ea typeface="Inter" panose="02000503000000020004" pitchFamily="2"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Tree>
    <p:extLst>
      <p:ext uri="{BB962C8B-B14F-4D97-AF65-F5344CB8AC3E}">
        <p14:creationId xmlns:p14="http://schemas.microsoft.com/office/powerpoint/2010/main" val="2600927542"/>
      </p:ext>
    </p:extLst>
  </p:cSld>
  <p:clrMap bg1="lt1" tx1="dk1" bg2="lt2" tx2="dk2" accent1="accent1" accent2="accent2" accent3="accent3" accent4="accent4" accent5="accent5" accent6="accent6" hlink="hlink" folHlink="folHlink"/>
  <p:sldLayoutIdLst>
    <p:sldLayoutId id="2147483844" r:id="rId1"/>
    <p:sldLayoutId id="2147483840" r:id="rId2"/>
    <p:sldLayoutId id="2147483845" r:id="rId3"/>
    <p:sldLayoutId id="2147483846" r:id="rId4"/>
    <p:sldLayoutId id="2147483847" r:id="rId5"/>
    <p:sldLayoutId id="2147483848" r:id="rId6"/>
    <p:sldLayoutId id="2147483849" r:id="rId7"/>
    <p:sldLayoutId id="2147483850" r:id="rId8"/>
    <p:sldLayoutId id="2147483852" r:id="rId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4000" b="1" i="0" kern="1200">
          <a:solidFill>
            <a:schemeClr val="tx2"/>
          </a:solidFill>
          <a:latin typeface="Georgia" panose="02040502050405020303" pitchFamily="18" charset="0"/>
          <a:ea typeface="+mj-ea"/>
          <a:cs typeface="+mj-cs"/>
        </a:defRPr>
      </a:lvl1pPr>
    </p:titleStyle>
    <p:bodyStyle>
      <a:lvl1pPr marL="228600" indent="-228600" algn="l" defTabSz="914400" rtl="0" eaLnBrk="1" latinLnBrk="0" hangingPunct="1">
        <a:lnSpc>
          <a:spcPct val="100000"/>
        </a:lnSpc>
        <a:spcBef>
          <a:spcPts val="0"/>
        </a:spcBef>
        <a:spcAft>
          <a:spcPts val="600"/>
        </a:spcAft>
        <a:buFont typeface="Arial" panose="020B0604020202020204" pitchFamily="34" charset="0"/>
        <a:buChar char="•"/>
        <a:defRPr sz="2000" b="0" i="0" kern="1200">
          <a:solidFill>
            <a:schemeClr val="tx1"/>
          </a:solidFill>
          <a:latin typeface="Arial" panose="020B0604020202020204" pitchFamily="34" charset="0"/>
          <a:ea typeface="Inter Light" panose="02000503000000020004" pitchFamily="2" charset="0"/>
          <a:cs typeface="+mn-cs"/>
        </a:defRPr>
      </a:lvl1pPr>
      <a:lvl2pPr marL="468000" indent="-234000" algn="l" defTabSz="914400" rtl="0" eaLnBrk="1" latinLnBrk="0" hangingPunct="1">
        <a:lnSpc>
          <a:spcPct val="100000"/>
        </a:lnSpc>
        <a:spcBef>
          <a:spcPts val="0"/>
        </a:spcBef>
        <a:spcAft>
          <a:spcPts val="600"/>
        </a:spcAft>
        <a:buFont typeface="Arial" panose="020B0604020202020204" pitchFamily="34" charset="0"/>
        <a:buChar char="•"/>
        <a:defRPr sz="2000" b="1" i="0" kern="1200">
          <a:solidFill>
            <a:schemeClr val="tx2"/>
          </a:solidFill>
          <a:latin typeface="Arial" panose="020B0604020202020204" pitchFamily="34" charset="0"/>
          <a:ea typeface="Inter Light" panose="02000503000000020004" pitchFamily="2" charset="0"/>
          <a:cs typeface="+mn-cs"/>
        </a:defRPr>
      </a:lvl2pPr>
      <a:lvl3pPr marL="1143000" indent="-228600" algn="l" defTabSz="914400" rtl="0" eaLnBrk="1" latinLnBrk="0" hangingPunct="1">
        <a:lnSpc>
          <a:spcPct val="100000"/>
        </a:lnSpc>
        <a:spcBef>
          <a:spcPts val="0"/>
        </a:spcBef>
        <a:spcAft>
          <a:spcPts val="600"/>
        </a:spcAft>
        <a:buFont typeface="Arial" panose="020B0604020202020204" pitchFamily="34" charset="0"/>
        <a:buChar char="•"/>
        <a:defRPr sz="2000" b="0" i="0" kern="1200">
          <a:solidFill>
            <a:schemeClr val="tx1"/>
          </a:solidFill>
          <a:latin typeface="Arial" panose="020B0604020202020204" pitchFamily="34" charset="0"/>
          <a:ea typeface="Inter Light" panose="02000503000000020004" pitchFamily="2" charset="0"/>
          <a:cs typeface="+mn-cs"/>
        </a:defRPr>
      </a:lvl3pPr>
      <a:lvl4pPr marL="1600200" indent="-228600" algn="l" defTabSz="914400" rtl="0" eaLnBrk="1" latinLnBrk="0" hangingPunct="1">
        <a:lnSpc>
          <a:spcPct val="100000"/>
        </a:lnSpc>
        <a:spcBef>
          <a:spcPts val="0"/>
        </a:spcBef>
        <a:spcAft>
          <a:spcPts val="600"/>
        </a:spcAft>
        <a:buFont typeface="Arial" panose="020B0604020202020204" pitchFamily="34" charset="0"/>
        <a:buChar char="•"/>
        <a:defRPr sz="2000" b="0" i="0" kern="1200">
          <a:solidFill>
            <a:schemeClr val="tx1"/>
          </a:solidFill>
          <a:latin typeface="Arial" panose="020B0604020202020204" pitchFamily="34" charset="0"/>
          <a:ea typeface="Inter Light" panose="02000503000000020004" pitchFamily="2" charset="0"/>
          <a:cs typeface="+mn-cs"/>
        </a:defRPr>
      </a:lvl4pPr>
      <a:lvl5pPr marL="2057400" indent="-228600" algn="l" defTabSz="914400" rtl="0" eaLnBrk="1" latinLnBrk="0" hangingPunct="1">
        <a:lnSpc>
          <a:spcPct val="100000"/>
        </a:lnSpc>
        <a:spcBef>
          <a:spcPts val="0"/>
        </a:spcBef>
        <a:spcAft>
          <a:spcPts val="600"/>
        </a:spcAft>
        <a:buFont typeface="Arial" panose="020B0604020202020204" pitchFamily="34" charset="0"/>
        <a:buChar char="•"/>
        <a:defRPr sz="2000" b="0" i="0" kern="1200">
          <a:solidFill>
            <a:schemeClr val="tx1"/>
          </a:solidFill>
          <a:latin typeface="Arial" panose="020B0604020202020204" pitchFamily="34" charset="0"/>
          <a:ea typeface="Inter Light" panose="02000503000000020004"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658DA85-7004-334F-8C80-D3B6C88BF208}"/>
              </a:ext>
            </a:extLst>
          </p:cNvPr>
          <p:cNvSpPr>
            <a:spLocks noGrp="1" noRot="1" noMove="1" noResize="1" noEditPoints="1" noAdjustHandles="1" noChangeArrowheads="1" noChangeShapeType="1"/>
          </p:cNvSpPr>
          <p:nvPr>
            <p:ph type="sldNum" sz="quarter" idx="4"/>
          </p:nvPr>
        </p:nvSpPr>
        <p:spPr>
          <a:xfrm>
            <a:off x="11353800" y="6347641"/>
            <a:ext cx="455023" cy="365125"/>
          </a:xfrm>
          <a:prstGeom prst="rect">
            <a:avLst/>
          </a:prstGeom>
        </p:spPr>
        <p:txBody>
          <a:bodyPr vert="horz" lIns="0" tIns="0" rIns="0" bIns="0" rtlCol="0" anchor="ctr"/>
          <a:lstStyle>
            <a:lvl1pPr algn="r">
              <a:defRPr sz="1000" b="1" i="0">
                <a:solidFill>
                  <a:schemeClr val="tx1"/>
                </a:solidFill>
                <a:latin typeface="Arial" panose="020B0604020202020204" pitchFamily="34" charset="0"/>
                <a:ea typeface="Inter" panose="02000503000000020004" pitchFamily="2"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Tree>
    <p:extLst>
      <p:ext uri="{BB962C8B-B14F-4D97-AF65-F5344CB8AC3E}">
        <p14:creationId xmlns:p14="http://schemas.microsoft.com/office/powerpoint/2010/main" val="881329254"/>
      </p:ext>
    </p:extLst>
  </p:cSld>
  <p:clrMap bg1="lt1" tx1="dk1" bg2="lt2" tx2="dk2" accent1="accent1" accent2="accent2" accent3="accent3" accent4="accent4" accent5="accent5" accent6="accent6" hlink="hlink" folHlink="folHlink"/>
  <p:sldLayoutIdLst>
    <p:sldLayoutId id="2147483688"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88" r:id="rId1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4000" b="1" i="0" kern="1200">
          <a:solidFill>
            <a:schemeClr val="accent3"/>
          </a:solidFill>
          <a:latin typeface="Georgia" panose="02040502050405020303" pitchFamily="18" charset="0"/>
          <a:ea typeface="+mj-ea"/>
          <a:cs typeface="+mj-cs"/>
        </a:defRPr>
      </a:lvl1pPr>
    </p:titleStyle>
    <p:bodyStyle>
      <a:lvl1pPr marL="228600" indent="-228600" algn="l" defTabSz="914400" rtl="0" eaLnBrk="1" latinLnBrk="0" hangingPunct="1">
        <a:lnSpc>
          <a:spcPct val="100000"/>
        </a:lnSpc>
        <a:spcBef>
          <a:spcPts val="0"/>
        </a:spcBef>
        <a:spcAft>
          <a:spcPts val="600"/>
        </a:spcAft>
        <a:buFont typeface="Arial" panose="020B0604020202020204" pitchFamily="34" charset="0"/>
        <a:buChar char="•"/>
        <a:defRPr sz="2000" b="0" i="0" kern="1200">
          <a:solidFill>
            <a:schemeClr val="tx1"/>
          </a:solidFill>
          <a:latin typeface="Arial" panose="020B0604020202020204" pitchFamily="34" charset="0"/>
          <a:ea typeface="Inter Light" panose="02000503000000020004" pitchFamily="2" charset="0"/>
          <a:cs typeface="+mn-cs"/>
        </a:defRPr>
      </a:lvl1pPr>
      <a:lvl2pPr marL="468000" indent="-234000" algn="l" defTabSz="914400" rtl="0" eaLnBrk="1" latinLnBrk="0" hangingPunct="1">
        <a:lnSpc>
          <a:spcPct val="100000"/>
        </a:lnSpc>
        <a:spcBef>
          <a:spcPts val="0"/>
        </a:spcBef>
        <a:spcAft>
          <a:spcPts val="600"/>
        </a:spcAft>
        <a:buFont typeface="Arial" panose="020B0604020202020204" pitchFamily="34" charset="0"/>
        <a:buChar char="•"/>
        <a:defRPr sz="2000" b="1" i="0" kern="1200">
          <a:solidFill>
            <a:schemeClr val="tx2"/>
          </a:solidFill>
          <a:latin typeface="Arial" panose="020B0604020202020204" pitchFamily="34" charset="0"/>
          <a:ea typeface="Inter Light" panose="02000503000000020004" pitchFamily="2" charset="0"/>
          <a:cs typeface="+mn-cs"/>
        </a:defRPr>
      </a:lvl2pPr>
      <a:lvl3pPr marL="1143000" indent="-228600" algn="l" defTabSz="914400" rtl="0" eaLnBrk="1" latinLnBrk="0" hangingPunct="1">
        <a:lnSpc>
          <a:spcPct val="100000"/>
        </a:lnSpc>
        <a:spcBef>
          <a:spcPts val="0"/>
        </a:spcBef>
        <a:spcAft>
          <a:spcPts val="600"/>
        </a:spcAft>
        <a:buFont typeface="Arial" panose="020B0604020202020204" pitchFamily="34" charset="0"/>
        <a:buChar char="•"/>
        <a:defRPr sz="2000" b="0" i="0" kern="1200">
          <a:solidFill>
            <a:schemeClr val="tx1"/>
          </a:solidFill>
          <a:latin typeface="Arial" panose="020B0604020202020204" pitchFamily="34" charset="0"/>
          <a:ea typeface="Inter Light" panose="02000503000000020004" pitchFamily="2" charset="0"/>
          <a:cs typeface="+mn-cs"/>
        </a:defRPr>
      </a:lvl3pPr>
      <a:lvl4pPr marL="1600200" indent="-228600" algn="l" defTabSz="914400" rtl="0" eaLnBrk="1" latinLnBrk="0" hangingPunct="1">
        <a:lnSpc>
          <a:spcPct val="100000"/>
        </a:lnSpc>
        <a:spcBef>
          <a:spcPts val="0"/>
        </a:spcBef>
        <a:spcAft>
          <a:spcPts val="600"/>
        </a:spcAft>
        <a:buFont typeface="Arial" panose="020B0604020202020204" pitchFamily="34" charset="0"/>
        <a:buChar char="•"/>
        <a:defRPr sz="2000" b="0" i="0" kern="1200">
          <a:solidFill>
            <a:schemeClr val="tx1"/>
          </a:solidFill>
          <a:latin typeface="Arial" panose="020B0604020202020204" pitchFamily="34" charset="0"/>
          <a:ea typeface="Inter Light" panose="02000503000000020004" pitchFamily="2" charset="0"/>
          <a:cs typeface="+mn-cs"/>
        </a:defRPr>
      </a:lvl4pPr>
      <a:lvl5pPr marL="2057400" indent="-228600" algn="l" defTabSz="914400" rtl="0" eaLnBrk="1" latinLnBrk="0" hangingPunct="1">
        <a:lnSpc>
          <a:spcPct val="100000"/>
        </a:lnSpc>
        <a:spcBef>
          <a:spcPts val="0"/>
        </a:spcBef>
        <a:spcAft>
          <a:spcPts val="600"/>
        </a:spcAft>
        <a:buFont typeface="Arial" panose="020B0604020202020204" pitchFamily="34" charset="0"/>
        <a:buChar char="•"/>
        <a:defRPr sz="2000" b="0" i="0" kern="1200">
          <a:solidFill>
            <a:schemeClr val="tx1"/>
          </a:solidFill>
          <a:latin typeface="Arial" panose="020B0604020202020204" pitchFamily="34" charset="0"/>
          <a:ea typeface="Inter Light" panose="02000503000000020004"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658DA85-7004-334F-8C80-D3B6C88BF208}"/>
              </a:ext>
            </a:extLst>
          </p:cNvPr>
          <p:cNvSpPr>
            <a:spLocks noGrp="1" noRot="1" noMove="1" noResize="1" noEditPoints="1" noAdjustHandles="1" noChangeArrowheads="1" noChangeShapeType="1"/>
          </p:cNvSpPr>
          <p:nvPr>
            <p:ph type="sldNum" sz="quarter" idx="4"/>
          </p:nvPr>
        </p:nvSpPr>
        <p:spPr>
          <a:xfrm>
            <a:off x="11353800" y="6347641"/>
            <a:ext cx="455023" cy="365125"/>
          </a:xfrm>
          <a:prstGeom prst="rect">
            <a:avLst/>
          </a:prstGeom>
        </p:spPr>
        <p:txBody>
          <a:bodyPr vert="horz" lIns="0" tIns="0" rIns="0" bIns="0" rtlCol="0" anchor="ctr"/>
          <a:lstStyle>
            <a:lvl1pPr algn="r">
              <a:defRPr sz="1000" b="1" i="0">
                <a:solidFill>
                  <a:schemeClr val="tx1"/>
                </a:solidFill>
                <a:latin typeface="Arial" panose="020B0604020202020204" pitchFamily="34" charset="0"/>
                <a:ea typeface="Inter" panose="02000503000000020004" pitchFamily="2"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Tree>
    <p:extLst>
      <p:ext uri="{BB962C8B-B14F-4D97-AF65-F5344CB8AC3E}">
        <p14:creationId xmlns:p14="http://schemas.microsoft.com/office/powerpoint/2010/main" val="775934656"/>
      </p:ext>
    </p:extLst>
  </p:cSld>
  <p:clrMap bg1="lt1" tx1="dk1" bg2="lt2" tx2="dk2" accent1="accent1" accent2="accent2" accent3="accent3" accent4="accent4" accent5="accent5" accent6="accent6" hlink="hlink" folHlink="folHlink"/>
  <p:sldLayoutIdLst>
    <p:sldLayoutId id="2147483857" r:id="rId1"/>
    <p:sldLayoutId id="2147483858" r:id="rId2"/>
    <p:sldLayoutId id="2147483763" r:id="rId3"/>
    <p:sldLayoutId id="2147483860" r:id="rId4"/>
    <p:sldLayoutId id="2147483861" r:id="rId5"/>
    <p:sldLayoutId id="2147483862" r:id="rId6"/>
    <p:sldLayoutId id="2147483863" r:id="rId7"/>
    <p:sldLayoutId id="2147483769" r:id="rId8"/>
    <p:sldLayoutId id="2147483770" r:id="rId9"/>
    <p:sldLayoutId id="2147483771" r:id="rId10"/>
    <p:sldLayoutId id="2147483772" r:id="rId11"/>
    <p:sldLayoutId id="2147483868" r:id="rId12"/>
    <p:sldLayoutId id="2147483869" r:id="rId13"/>
    <p:sldLayoutId id="2147483870" r:id="rId14"/>
    <p:sldLayoutId id="2147483836" r:id="rId1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4000" b="1" i="0" kern="1200">
          <a:solidFill>
            <a:schemeClr val="tx2"/>
          </a:solidFill>
          <a:latin typeface="Georgia" panose="02040502050405020303" pitchFamily="18" charset="0"/>
          <a:ea typeface="+mj-ea"/>
          <a:cs typeface="+mj-cs"/>
        </a:defRPr>
      </a:lvl1pPr>
    </p:titleStyle>
    <p:bodyStyle>
      <a:lvl1pPr marL="228600" indent="-228600" algn="l" defTabSz="914400" rtl="0" eaLnBrk="1" latinLnBrk="0" hangingPunct="1">
        <a:lnSpc>
          <a:spcPct val="100000"/>
        </a:lnSpc>
        <a:spcBef>
          <a:spcPts val="0"/>
        </a:spcBef>
        <a:spcAft>
          <a:spcPts val="600"/>
        </a:spcAft>
        <a:buFont typeface="Arial" panose="020B0604020202020204" pitchFamily="34" charset="0"/>
        <a:buChar char="•"/>
        <a:defRPr sz="2000" b="0" i="0" kern="1200">
          <a:solidFill>
            <a:schemeClr val="tx1"/>
          </a:solidFill>
          <a:latin typeface="Arial" panose="020B0604020202020204" pitchFamily="34" charset="0"/>
          <a:ea typeface="Inter Light" panose="02000503000000020004" pitchFamily="2" charset="0"/>
          <a:cs typeface="+mn-cs"/>
        </a:defRPr>
      </a:lvl1pPr>
      <a:lvl2pPr marL="468000" indent="-234000" algn="l" defTabSz="914400" rtl="0" eaLnBrk="1" latinLnBrk="0" hangingPunct="1">
        <a:lnSpc>
          <a:spcPct val="100000"/>
        </a:lnSpc>
        <a:spcBef>
          <a:spcPts val="0"/>
        </a:spcBef>
        <a:spcAft>
          <a:spcPts val="600"/>
        </a:spcAft>
        <a:buFont typeface="Arial" panose="020B0604020202020204" pitchFamily="34" charset="0"/>
        <a:buChar char="•"/>
        <a:defRPr sz="2000" b="1" i="0" kern="1200">
          <a:solidFill>
            <a:schemeClr val="tx2"/>
          </a:solidFill>
          <a:latin typeface="Arial" panose="020B0604020202020204" pitchFamily="34" charset="0"/>
          <a:ea typeface="Inter Light" panose="02000503000000020004" pitchFamily="2" charset="0"/>
          <a:cs typeface="+mn-cs"/>
        </a:defRPr>
      </a:lvl2pPr>
      <a:lvl3pPr marL="1143000" indent="-228600" algn="l" defTabSz="914400" rtl="0" eaLnBrk="1" latinLnBrk="0" hangingPunct="1">
        <a:lnSpc>
          <a:spcPct val="100000"/>
        </a:lnSpc>
        <a:spcBef>
          <a:spcPts val="0"/>
        </a:spcBef>
        <a:spcAft>
          <a:spcPts val="600"/>
        </a:spcAft>
        <a:buFont typeface="Arial" panose="020B0604020202020204" pitchFamily="34" charset="0"/>
        <a:buChar char="•"/>
        <a:defRPr sz="2000" b="0" i="0" kern="1200">
          <a:solidFill>
            <a:schemeClr val="tx1"/>
          </a:solidFill>
          <a:latin typeface="Arial" panose="020B0604020202020204" pitchFamily="34" charset="0"/>
          <a:ea typeface="Inter Light" panose="02000503000000020004" pitchFamily="2" charset="0"/>
          <a:cs typeface="+mn-cs"/>
        </a:defRPr>
      </a:lvl3pPr>
      <a:lvl4pPr marL="1600200" indent="-228600" algn="l" defTabSz="914400" rtl="0" eaLnBrk="1" latinLnBrk="0" hangingPunct="1">
        <a:lnSpc>
          <a:spcPct val="100000"/>
        </a:lnSpc>
        <a:spcBef>
          <a:spcPts val="0"/>
        </a:spcBef>
        <a:spcAft>
          <a:spcPts val="600"/>
        </a:spcAft>
        <a:buFont typeface="Arial" panose="020B0604020202020204" pitchFamily="34" charset="0"/>
        <a:buChar char="•"/>
        <a:defRPr sz="2000" b="0" i="0" kern="1200">
          <a:solidFill>
            <a:schemeClr val="tx1"/>
          </a:solidFill>
          <a:latin typeface="Arial" panose="020B0604020202020204" pitchFamily="34" charset="0"/>
          <a:ea typeface="Inter Light" panose="02000503000000020004" pitchFamily="2" charset="0"/>
          <a:cs typeface="+mn-cs"/>
        </a:defRPr>
      </a:lvl4pPr>
      <a:lvl5pPr marL="2057400" indent="-228600" algn="l" defTabSz="914400" rtl="0" eaLnBrk="1" latinLnBrk="0" hangingPunct="1">
        <a:lnSpc>
          <a:spcPct val="100000"/>
        </a:lnSpc>
        <a:spcBef>
          <a:spcPts val="0"/>
        </a:spcBef>
        <a:spcAft>
          <a:spcPts val="600"/>
        </a:spcAft>
        <a:buFont typeface="Arial" panose="020B0604020202020204" pitchFamily="34" charset="0"/>
        <a:buChar char="•"/>
        <a:defRPr sz="2000" b="0" i="0" kern="1200">
          <a:solidFill>
            <a:schemeClr val="tx1"/>
          </a:solidFill>
          <a:latin typeface="Arial" panose="020B0604020202020204" pitchFamily="34" charset="0"/>
          <a:ea typeface="Inter Light" panose="02000503000000020004"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658DA85-7004-334F-8C80-D3B6C88BF208}"/>
              </a:ext>
            </a:extLst>
          </p:cNvPr>
          <p:cNvSpPr>
            <a:spLocks noGrp="1" noRot="1" noMove="1" noResize="1" noEditPoints="1" noAdjustHandles="1" noChangeArrowheads="1" noChangeShapeType="1"/>
          </p:cNvSpPr>
          <p:nvPr>
            <p:ph type="sldNum" sz="quarter" idx="4"/>
          </p:nvPr>
        </p:nvSpPr>
        <p:spPr>
          <a:xfrm>
            <a:off x="11353800" y="6347641"/>
            <a:ext cx="455023" cy="365125"/>
          </a:xfrm>
          <a:prstGeom prst="rect">
            <a:avLst/>
          </a:prstGeom>
        </p:spPr>
        <p:txBody>
          <a:bodyPr vert="horz" lIns="0" tIns="0" rIns="0" bIns="0" rtlCol="0" anchor="ctr"/>
          <a:lstStyle>
            <a:lvl1pPr algn="r">
              <a:defRPr sz="1000" b="1" i="0">
                <a:solidFill>
                  <a:schemeClr val="tx1"/>
                </a:solidFill>
                <a:latin typeface="Arial" panose="020B0604020202020204" pitchFamily="34" charset="0"/>
                <a:ea typeface="Inter" panose="02000503000000020004" pitchFamily="2"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Tree>
    <p:extLst>
      <p:ext uri="{BB962C8B-B14F-4D97-AF65-F5344CB8AC3E}">
        <p14:creationId xmlns:p14="http://schemas.microsoft.com/office/powerpoint/2010/main" val="1961100902"/>
      </p:ext>
    </p:extLst>
  </p:cSld>
  <p:clrMap bg1="lt1" tx1="dk1" bg2="lt2" tx2="dk2" accent1="accent1" accent2="accent2" accent3="accent3" accent4="accent4" accent5="accent5" accent6="accent6" hlink="hlink" folHlink="folHlink"/>
  <p:sldLayoutIdLst>
    <p:sldLayoutId id="2147483874" r:id="rId1"/>
    <p:sldLayoutId id="2147483875" r:id="rId2"/>
    <p:sldLayoutId id="2147483876" r:id="rId3"/>
    <p:sldLayoutId id="2147483877" r:id="rId4"/>
    <p:sldLayoutId id="2147483878" r:id="rId5"/>
    <p:sldLayoutId id="2147483879" r:id="rId6"/>
    <p:sldLayoutId id="2147483880" r:id="rId7"/>
    <p:sldLayoutId id="2147483881" r:id="rId8"/>
    <p:sldLayoutId id="2147483882" r:id="rId9"/>
    <p:sldLayoutId id="2147483883" r:id="rId10"/>
    <p:sldLayoutId id="2147483884" r:id="rId11"/>
    <p:sldLayoutId id="2147483885" r:id="rId12"/>
    <p:sldLayoutId id="2147483886" r:id="rId13"/>
    <p:sldLayoutId id="2147483887" r:id="rId14"/>
    <p:sldLayoutId id="2147483888" r:id="rId15"/>
    <p:sldLayoutId id="2147483889" r:id="rId1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4000" b="1" i="0" kern="1200">
          <a:solidFill>
            <a:schemeClr val="tx2"/>
          </a:solidFill>
          <a:latin typeface="Georgia" panose="02040502050405020303" pitchFamily="18" charset="0"/>
          <a:ea typeface="+mj-ea"/>
          <a:cs typeface="+mj-cs"/>
        </a:defRPr>
      </a:lvl1pPr>
    </p:titleStyle>
    <p:bodyStyle>
      <a:lvl1pPr marL="228600" indent="-228600" algn="l" defTabSz="914400" rtl="0" eaLnBrk="1" latinLnBrk="0" hangingPunct="1">
        <a:lnSpc>
          <a:spcPct val="100000"/>
        </a:lnSpc>
        <a:spcBef>
          <a:spcPts val="0"/>
        </a:spcBef>
        <a:spcAft>
          <a:spcPts val="600"/>
        </a:spcAft>
        <a:buFont typeface="Arial" panose="020B0604020202020204" pitchFamily="34" charset="0"/>
        <a:buChar char="•"/>
        <a:defRPr sz="2000" b="0" i="0" kern="1200">
          <a:solidFill>
            <a:schemeClr val="tx1"/>
          </a:solidFill>
          <a:latin typeface="Arial" panose="020B0604020202020204" pitchFamily="34" charset="0"/>
          <a:ea typeface="Inter Light" panose="02000503000000020004" pitchFamily="2" charset="0"/>
          <a:cs typeface="+mn-cs"/>
        </a:defRPr>
      </a:lvl1pPr>
      <a:lvl2pPr marL="468000" indent="-234000" algn="l" defTabSz="914400" rtl="0" eaLnBrk="1" latinLnBrk="0" hangingPunct="1">
        <a:lnSpc>
          <a:spcPct val="100000"/>
        </a:lnSpc>
        <a:spcBef>
          <a:spcPts val="0"/>
        </a:spcBef>
        <a:spcAft>
          <a:spcPts val="600"/>
        </a:spcAft>
        <a:buFont typeface="Arial" panose="020B0604020202020204" pitchFamily="34" charset="0"/>
        <a:buChar char="•"/>
        <a:defRPr sz="2000" b="1" i="0" kern="1200">
          <a:solidFill>
            <a:schemeClr val="tx2"/>
          </a:solidFill>
          <a:latin typeface="Arial" panose="020B0604020202020204" pitchFamily="34" charset="0"/>
          <a:ea typeface="Inter Light" panose="02000503000000020004" pitchFamily="2" charset="0"/>
          <a:cs typeface="+mn-cs"/>
        </a:defRPr>
      </a:lvl2pPr>
      <a:lvl3pPr marL="1143000" indent="-228600" algn="l" defTabSz="914400" rtl="0" eaLnBrk="1" latinLnBrk="0" hangingPunct="1">
        <a:lnSpc>
          <a:spcPct val="100000"/>
        </a:lnSpc>
        <a:spcBef>
          <a:spcPts val="0"/>
        </a:spcBef>
        <a:spcAft>
          <a:spcPts val="600"/>
        </a:spcAft>
        <a:buFont typeface="Arial" panose="020B0604020202020204" pitchFamily="34" charset="0"/>
        <a:buChar char="•"/>
        <a:defRPr sz="2000" b="0" i="0" kern="1200">
          <a:solidFill>
            <a:schemeClr val="tx1"/>
          </a:solidFill>
          <a:latin typeface="Arial" panose="020B0604020202020204" pitchFamily="34" charset="0"/>
          <a:ea typeface="Inter Light" panose="02000503000000020004" pitchFamily="2" charset="0"/>
          <a:cs typeface="+mn-cs"/>
        </a:defRPr>
      </a:lvl3pPr>
      <a:lvl4pPr marL="1600200" indent="-228600" algn="l" defTabSz="914400" rtl="0" eaLnBrk="1" latinLnBrk="0" hangingPunct="1">
        <a:lnSpc>
          <a:spcPct val="100000"/>
        </a:lnSpc>
        <a:spcBef>
          <a:spcPts val="0"/>
        </a:spcBef>
        <a:spcAft>
          <a:spcPts val="600"/>
        </a:spcAft>
        <a:buFont typeface="Arial" panose="020B0604020202020204" pitchFamily="34" charset="0"/>
        <a:buChar char="•"/>
        <a:defRPr sz="2000" b="0" i="0" kern="1200">
          <a:solidFill>
            <a:schemeClr val="tx1"/>
          </a:solidFill>
          <a:latin typeface="Arial" panose="020B0604020202020204" pitchFamily="34" charset="0"/>
          <a:ea typeface="Inter Light" panose="02000503000000020004" pitchFamily="2" charset="0"/>
          <a:cs typeface="+mn-cs"/>
        </a:defRPr>
      </a:lvl4pPr>
      <a:lvl5pPr marL="2057400" indent="-228600" algn="l" defTabSz="914400" rtl="0" eaLnBrk="1" latinLnBrk="0" hangingPunct="1">
        <a:lnSpc>
          <a:spcPct val="100000"/>
        </a:lnSpc>
        <a:spcBef>
          <a:spcPts val="0"/>
        </a:spcBef>
        <a:spcAft>
          <a:spcPts val="600"/>
        </a:spcAft>
        <a:buFont typeface="Arial" panose="020B0604020202020204" pitchFamily="34" charset="0"/>
        <a:buChar char="•"/>
        <a:defRPr sz="2000" b="0" i="0" kern="1200">
          <a:solidFill>
            <a:schemeClr val="tx1"/>
          </a:solidFill>
          <a:latin typeface="Arial" panose="020B0604020202020204" pitchFamily="34" charset="0"/>
          <a:ea typeface="Inter Light" panose="02000503000000020004"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658DA85-7004-334F-8C80-D3B6C88BF208}"/>
              </a:ext>
            </a:extLst>
          </p:cNvPr>
          <p:cNvSpPr>
            <a:spLocks noGrp="1" noRot="1" noMove="1" noResize="1" noEditPoints="1" noAdjustHandles="1" noChangeArrowheads="1" noChangeShapeType="1"/>
          </p:cNvSpPr>
          <p:nvPr>
            <p:ph type="sldNum" sz="quarter" idx="4"/>
          </p:nvPr>
        </p:nvSpPr>
        <p:spPr>
          <a:xfrm>
            <a:off x="11353800" y="6347641"/>
            <a:ext cx="455023" cy="365125"/>
          </a:xfrm>
          <a:prstGeom prst="rect">
            <a:avLst/>
          </a:prstGeom>
        </p:spPr>
        <p:txBody>
          <a:bodyPr vert="horz" lIns="0" tIns="0" rIns="0" bIns="0" rtlCol="0" anchor="ctr"/>
          <a:lstStyle>
            <a:lvl1pPr algn="r">
              <a:defRPr sz="1000" b="1" i="0">
                <a:solidFill>
                  <a:schemeClr val="tx1"/>
                </a:solidFill>
                <a:latin typeface="Arial" panose="020B0604020202020204" pitchFamily="34" charset="0"/>
                <a:ea typeface="Inter" panose="02000503000000020004" pitchFamily="2"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Tree>
    <p:extLst>
      <p:ext uri="{BB962C8B-B14F-4D97-AF65-F5344CB8AC3E}">
        <p14:creationId xmlns:p14="http://schemas.microsoft.com/office/powerpoint/2010/main" val="3245074209"/>
      </p:ext>
    </p:extLst>
  </p:cSld>
  <p:clrMap bg1="lt1" tx1="dk1" bg2="lt2" tx2="dk2" accent1="accent1" accent2="accent2" accent3="accent3" accent4="accent4" accent5="accent5" accent6="accent6" hlink="hlink" folHlink="folHlink"/>
  <p:sldLayoutIdLst>
    <p:sldLayoutId id="2147483891" r:id="rId1"/>
    <p:sldLayoutId id="2147483892" r:id="rId2"/>
    <p:sldLayoutId id="2147483893" r:id="rId3"/>
    <p:sldLayoutId id="2147483894" r:id="rId4"/>
    <p:sldLayoutId id="2147483895" r:id="rId5"/>
    <p:sldLayoutId id="2147483896" r:id="rId6"/>
    <p:sldLayoutId id="2147483897" r:id="rId7"/>
    <p:sldLayoutId id="2147483898" r:id="rId8"/>
    <p:sldLayoutId id="2147483899" r:id="rId9"/>
    <p:sldLayoutId id="2147483900" r:id="rId10"/>
    <p:sldLayoutId id="2147483901" r:id="rId11"/>
    <p:sldLayoutId id="2147483902" r:id="rId12"/>
    <p:sldLayoutId id="2147483903" r:id="rId13"/>
    <p:sldLayoutId id="2147483904" r:id="rId1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4000" b="1" i="0" kern="1200">
          <a:solidFill>
            <a:schemeClr val="tx2"/>
          </a:solidFill>
          <a:latin typeface="Georgia" panose="02040502050405020303" pitchFamily="18" charset="0"/>
          <a:ea typeface="+mj-ea"/>
          <a:cs typeface="+mj-cs"/>
        </a:defRPr>
      </a:lvl1pPr>
    </p:titleStyle>
    <p:bodyStyle>
      <a:lvl1pPr marL="228600" indent="-228600" algn="l" defTabSz="914400" rtl="0" eaLnBrk="1" latinLnBrk="0" hangingPunct="1">
        <a:lnSpc>
          <a:spcPct val="100000"/>
        </a:lnSpc>
        <a:spcBef>
          <a:spcPts val="0"/>
        </a:spcBef>
        <a:spcAft>
          <a:spcPts val="600"/>
        </a:spcAft>
        <a:buFont typeface="Arial" panose="020B0604020202020204" pitchFamily="34" charset="0"/>
        <a:buChar char="•"/>
        <a:defRPr sz="2000" b="0" i="0" kern="1200">
          <a:solidFill>
            <a:schemeClr val="tx1"/>
          </a:solidFill>
          <a:latin typeface="Arial" panose="020B0604020202020204" pitchFamily="34" charset="0"/>
          <a:ea typeface="Inter Light" panose="02000503000000020004" pitchFamily="2" charset="0"/>
          <a:cs typeface="+mn-cs"/>
        </a:defRPr>
      </a:lvl1pPr>
      <a:lvl2pPr marL="468000" indent="-234000" algn="l" defTabSz="914400" rtl="0" eaLnBrk="1" latinLnBrk="0" hangingPunct="1">
        <a:lnSpc>
          <a:spcPct val="100000"/>
        </a:lnSpc>
        <a:spcBef>
          <a:spcPts val="0"/>
        </a:spcBef>
        <a:spcAft>
          <a:spcPts val="600"/>
        </a:spcAft>
        <a:buFont typeface="Arial" panose="020B0604020202020204" pitchFamily="34" charset="0"/>
        <a:buChar char="•"/>
        <a:defRPr sz="2000" b="1" i="0" kern="1200">
          <a:solidFill>
            <a:schemeClr val="tx2"/>
          </a:solidFill>
          <a:latin typeface="Arial" panose="020B0604020202020204" pitchFamily="34" charset="0"/>
          <a:ea typeface="Inter Light" panose="02000503000000020004" pitchFamily="2" charset="0"/>
          <a:cs typeface="+mn-cs"/>
        </a:defRPr>
      </a:lvl2pPr>
      <a:lvl3pPr marL="1143000" indent="-228600" algn="l" defTabSz="914400" rtl="0" eaLnBrk="1" latinLnBrk="0" hangingPunct="1">
        <a:lnSpc>
          <a:spcPct val="100000"/>
        </a:lnSpc>
        <a:spcBef>
          <a:spcPts val="0"/>
        </a:spcBef>
        <a:spcAft>
          <a:spcPts val="600"/>
        </a:spcAft>
        <a:buFont typeface="Arial" panose="020B0604020202020204" pitchFamily="34" charset="0"/>
        <a:buChar char="•"/>
        <a:defRPr sz="2000" b="0" i="0" kern="1200">
          <a:solidFill>
            <a:schemeClr val="tx1"/>
          </a:solidFill>
          <a:latin typeface="Arial" panose="020B0604020202020204" pitchFamily="34" charset="0"/>
          <a:ea typeface="Inter Light" panose="02000503000000020004" pitchFamily="2" charset="0"/>
          <a:cs typeface="+mn-cs"/>
        </a:defRPr>
      </a:lvl3pPr>
      <a:lvl4pPr marL="1600200" indent="-228600" algn="l" defTabSz="914400" rtl="0" eaLnBrk="1" latinLnBrk="0" hangingPunct="1">
        <a:lnSpc>
          <a:spcPct val="100000"/>
        </a:lnSpc>
        <a:spcBef>
          <a:spcPts val="0"/>
        </a:spcBef>
        <a:spcAft>
          <a:spcPts val="600"/>
        </a:spcAft>
        <a:buFont typeface="Arial" panose="020B0604020202020204" pitchFamily="34" charset="0"/>
        <a:buChar char="•"/>
        <a:defRPr sz="2000" b="0" i="0" kern="1200">
          <a:solidFill>
            <a:schemeClr val="tx1"/>
          </a:solidFill>
          <a:latin typeface="Arial" panose="020B0604020202020204" pitchFamily="34" charset="0"/>
          <a:ea typeface="Inter Light" panose="02000503000000020004" pitchFamily="2" charset="0"/>
          <a:cs typeface="+mn-cs"/>
        </a:defRPr>
      </a:lvl4pPr>
      <a:lvl5pPr marL="2057400" indent="-228600" algn="l" defTabSz="914400" rtl="0" eaLnBrk="1" latinLnBrk="0" hangingPunct="1">
        <a:lnSpc>
          <a:spcPct val="100000"/>
        </a:lnSpc>
        <a:spcBef>
          <a:spcPts val="0"/>
        </a:spcBef>
        <a:spcAft>
          <a:spcPts val="600"/>
        </a:spcAft>
        <a:buFont typeface="Arial" panose="020B0604020202020204" pitchFamily="34" charset="0"/>
        <a:buChar char="•"/>
        <a:defRPr sz="2000" b="0" i="0" kern="1200">
          <a:solidFill>
            <a:schemeClr val="tx1"/>
          </a:solidFill>
          <a:latin typeface="Arial" panose="020B0604020202020204" pitchFamily="34" charset="0"/>
          <a:ea typeface="Inter Light" panose="02000503000000020004"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axiommaths.com/how-we-work/" TargetMode="External"/><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hyperlink" Target="http://polypad.org/CdCIgkrIzNP0uA" TargetMode="Externa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5.xml"/><Relationship Id="rId1" Type="http://schemas.openxmlformats.org/officeDocument/2006/relationships/slideLayout" Target="../slideLayouts/slideLayout28.xml"/><Relationship Id="rId4" Type="http://schemas.openxmlformats.org/officeDocument/2006/relationships/image" Target="../media/image7.sv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Layout" Target="../slideLayouts/slideLayout2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9.xml"/><Relationship Id="rId4" Type="http://schemas.openxmlformats.org/officeDocument/2006/relationships/image" Target="../media/image3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7.svg"/><Relationship Id="rId1" Type="http://schemas.openxmlformats.org/officeDocument/2006/relationships/slideLayout" Target="../slideLayouts/slideLayout2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4.xml.rels><?xml version="1.0" encoding="UTF-8" standalone="yes"?>
<Relationships xmlns="http://schemas.openxmlformats.org/package/2006/relationships"><Relationship Id="rId3" Type="http://schemas.openxmlformats.org/officeDocument/2006/relationships/hyperlink" Target="https://axiommaths.typeform.com/to/i5tZnhwx#user_id=xxxxx" TargetMode="External"/><Relationship Id="rId2" Type="http://schemas.openxmlformats.org/officeDocument/2006/relationships/hyperlink" Target="mailto:corrections@axiommaths.com" TargetMode="External"/><Relationship Id="rId1" Type="http://schemas.openxmlformats.org/officeDocument/2006/relationships/slideLayout" Target="../slideLayouts/slideLayout34.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CD119-103A-2729-6AFF-EE33F106D15F}"/>
              </a:ext>
            </a:extLst>
          </p:cNvPr>
          <p:cNvSpPr>
            <a:spLocks noGrp="1"/>
          </p:cNvSpPr>
          <p:nvPr>
            <p:ph type="ctrTitle"/>
          </p:nvPr>
        </p:nvSpPr>
        <p:spPr/>
        <p:txBody>
          <a:bodyPr/>
          <a:lstStyle/>
          <a:p>
            <a:r>
              <a:rPr lang="en-GB"/>
              <a:t>Sample Session B</a:t>
            </a:r>
            <a:endParaRPr lang="en-GB">
              <a:highlight>
                <a:srgbClr val="FFFF00"/>
              </a:highlight>
            </a:endParaRPr>
          </a:p>
        </p:txBody>
      </p:sp>
      <p:sp>
        <p:nvSpPr>
          <p:cNvPr id="3" name="Subtitle 2">
            <a:extLst>
              <a:ext uri="{FF2B5EF4-FFF2-40B4-BE49-F238E27FC236}">
                <a16:creationId xmlns:a16="http://schemas.microsoft.com/office/drawing/2014/main" id="{CEB20F58-FD48-0EF6-6E9A-56DC7AF7B615}"/>
              </a:ext>
            </a:extLst>
          </p:cNvPr>
          <p:cNvSpPr>
            <a:spLocks noGrp="1"/>
          </p:cNvSpPr>
          <p:nvPr>
            <p:ph type="subTitle" idx="1"/>
          </p:nvPr>
        </p:nvSpPr>
        <p:spPr/>
        <p:txBody>
          <a:bodyPr/>
          <a:lstStyle/>
          <a:p>
            <a:r>
              <a:rPr lang="en-GB"/>
              <a:t>Square squash</a:t>
            </a:r>
          </a:p>
        </p:txBody>
      </p:sp>
      <p:sp>
        <p:nvSpPr>
          <p:cNvPr id="4" name="Slide Number Placeholder 3">
            <a:extLst>
              <a:ext uri="{FF2B5EF4-FFF2-40B4-BE49-F238E27FC236}">
                <a16:creationId xmlns:a16="http://schemas.microsoft.com/office/drawing/2014/main" id="{BDE60390-9CC1-7962-EC52-528B9DCC46FE}"/>
              </a:ext>
            </a:extLst>
          </p:cNvPr>
          <p:cNvSpPr>
            <a:spLocks noGrp="1"/>
          </p:cNvSpPr>
          <p:nvPr>
            <p:ph type="sldNum" sz="quarter" idx="12"/>
          </p:nvPr>
        </p:nvSpPr>
        <p:spPr/>
        <p:txBody>
          <a:bodyPr/>
          <a:lstStyle/>
          <a:p>
            <a:fld id="{35BC334B-5606-F640-9B65-DA4F71454EC0}" type="slidenum">
              <a:rPr lang="en-US" smtClean="0"/>
              <a:pPr/>
              <a:t>1</a:t>
            </a:fld>
            <a:endParaRPr lang="en-US"/>
          </a:p>
        </p:txBody>
      </p:sp>
    </p:spTree>
    <p:extLst>
      <p:ext uri="{BB962C8B-B14F-4D97-AF65-F5344CB8AC3E}">
        <p14:creationId xmlns:p14="http://schemas.microsoft.com/office/powerpoint/2010/main" val="2364176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9AE19CB-464E-B323-DD25-EC1CA8D36E29}"/>
              </a:ext>
            </a:extLst>
          </p:cNvPr>
          <p:cNvSpPr>
            <a:spLocks noGrp="1"/>
          </p:cNvSpPr>
          <p:nvPr>
            <p:ph type="sldNum" sz="quarter" idx="12"/>
          </p:nvPr>
        </p:nvSpPr>
        <p:spPr/>
        <p:txBody>
          <a:bodyPr/>
          <a:lstStyle/>
          <a:p>
            <a:pPr>
              <a:defRPr/>
            </a:pPr>
            <a:fld id="{35BC334B-5606-F640-9B65-DA4F71454EC0}" type="slidenum">
              <a:rPr lang="en-US" smtClean="0"/>
              <a:pPr>
                <a:defRPr/>
              </a:pPr>
              <a:t>2</a:t>
            </a:fld>
            <a:endParaRPr lang="en-US"/>
          </a:p>
        </p:txBody>
      </p:sp>
      <p:sp>
        <p:nvSpPr>
          <p:cNvPr id="3" name="TextBox 2">
            <a:extLst>
              <a:ext uri="{FF2B5EF4-FFF2-40B4-BE49-F238E27FC236}">
                <a16:creationId xmlns:a16="http://schemas.microsoft.com/office/drawing/2014/main" id="{BA723CDC-D815-528E-366E-1A972026FE92}"/>
              </a:ext>
            </a:extLst>
          </p:cNvPr>
          <p:cNvSpPr txBox="1"/>
          <p:nvPr/>
        </p:nvSpPr>
        <p:spPr>
          <a:xfrm>
            <a:off x="1480456" y="2103784"/>
            <a:ext cx="9170611" cy="332398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AA18FE"/>
                </a:solidFill>
                <a:effectLst/>
                <a:uLnTx/>
                <a:uFillTx/>
                <a:latin typeface="Georgia" panose="02040502050405020303" pitchFamily="18" charset="0"/>
                <a:ea typeface="+mj-ea"/>
                <a:cs typeface="+mj-cs"/>
              </a:rPr>
              <a:t>Intellectual property statement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srgbClr val="AA18FE"/>
              </a:solidFill>
              <a:effectLst/>
              <a:uLnTx/>
              <a:uFillTx/>
              <a:latin typeface="Georgia" panose="02040502050405020303" pitchFamily="18" charset="0"/>
              <a:ea typeface="+mj-ea"/>
              <a:cs typeface="+mj-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000">
                <a:solidFill>
                  <a:schemeClr val="bg1"/>
                </a:solidFill>
                <a:latin typeface="+mn-lt"/>
                <a:ea typeface="+mn-ea"/>
                <a:cs typeface="+mn-cs"/>
              </a:rPr>
              <a:t>Please note that the materials in this file can only be used for the purposes described on the slides. These materials are not to be shared, copied, sold, duplicated or reproduced with any other institution or third party.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000">
              <a:solidFill>
                <a:schemeClr val="bg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000">
                <a:solidFill>
                  <a:schemeClr val="bg1"/>
                </a:solidFill>
                <a:latin typeface="+mn-lt"/>
                <a:ea typeface="+mn-ea"/>
                <a:cs typeface="+mn-cs"/>
              </a:rPr>
              <a:t>Axio</a:t>
            </a:r>
            <a:r>
              <a:rPr lang="en-GB" sz="2000">
                <a:solidFill>
                  <a:schemeClr val="bg1"/>
                </a:solidFill>
                <a:latin typeface="+mn-lt"/>
                <a:ea typeface="+mn-ea"/>
              </a:rPr>
              <a:t>m Maths</a:t>
            </a:r>
            <a:r>
              <a:rPr lang="en-GB" sz="2000">
                <a:solidFill>
                  <a:schemeClr val="bg1"/>
                </a:solidFill>
                <a:latin typeface="+mn-lt"/>
                <a:ea typeface="+mn-ea"/>
                <a:cs typeface="+mn-cs"/>
              </a:rPr>
              <a:t> curriculum materials remain the sole intellectual property of Axiom Maths, with full copyright protection applying unless stated explicitly otherwise.</a:t>
            </a:r>
            <a:endParaRPr lang="en-GB" sz="2000">
              <a:solidFill>
                <a:schemeClr val="bg1"/>
              </a:solidFill>
              <a:latin typeface="+mj-lt"/>
            </a:endParaRPr>
          </a:p>
          <a:p>
            <a:br>
              <a:rPr kumimoji="0" lang="en-US" sz="2400" b="1" i="0" u="none" strike="noStrike" kern="1200" cap="none" spc="0" normalizeH="0" baseline="0" noProof="0">
                <a:ln>
                  <a:noFill/>
                </a:ln>
                <a:solidFill>
                  <a:srgbClr val="AA18FE"/>
                </a:solidFill>
                <a:effectLst/>
                <a:uLnTx/>
                <a:uFillTx/>
                <a:latin typeface="Georgia" panose="02040502050405020303" pitchFamily="18" charset="0"/>
                <a:ea typeface="+mj-ea"/>
                <a:cs typeface="+mj-cs"/>
              </a:rPr>
            </a:br>
            <a:endParaRPr lang="en-GB" sz="2400"/>
          </a:p>
        </p:txBody>
      </p:sp>
    </p:spTree>
    <p:extLst>
      <p:ext uri="{BB962C8B-B14F-4D97-AF65-F5344CB8AC3E}">
        <p14:creationId xmlns:p14="http://schemas.microsoft.com/office/powerpoint/2010/main" val="2113387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5A1E71D-9612-8B48-D3BA-4BC4F7CFD2BC}"/>
              </a:ext>
            </a:extLst>
          </p:cNvPr>
          <p:cNvSpPr>
            <a:spLocks noGrp="1"/>
          </p:cNvSpPr>
          <p:nvPr>
            <p:ph type="sldNum" sz="quarter" idx="12"/>
          </p:nvPr>
        </p:nvSpPr>
        <p:spPr/>
        <p:txBody>
          <a:bodyPr/>
          <a:lstStyle/>
          <a:p>
            <a:fld id="{35BC334B-5606-F640-9B65-DA4F71454EC0}" type="slidenum">
              <a:rPr lang="en-US" smtClean="0"/>
              <a:pPr/>
              <a:t>3</a:t>
            </a:fld>
            <a:endParaRPr lang="en-US"/>
          </a:p>
        </p:txBody>
      </p:sp>
      <p:sp>
        <p:nvSpPr>
          <p:cNvPr id="3" name="Content Placeholder 2">
            <a:extLst>
              <a:ext uri="{FF2B5EF4-FFF2-40B4-BE49-F238E27FC236}">
                <a16:creationId xmlns:a16="http://schemas.microsoft.com/office/drawing/2014/main" id="{54461C0B-E461-C84D-4E57-2208E803CEBC}"/>
              </a:ext>
            </a:extLst>
          </p:cNvPr>
          <p:cNvSpPr>
            <a:spLocks noGrp="1"/>
          </p:cNvSpPr>
          <p:nvPr>
            <p:ph idx="1"/>
          </p:nvPr>
        </p:nvSpPr>
        <p:spPr>
          <a:xfrm>
            <a:off x="609600" y="1453698"/>
            <a:ext cx="10326624" cy="4589293"/>
          </a:xfrm>
        </p:spPr>
        <p:txBody>
          <a:bodyPr>
            <a:normAutofit/>
          </a:bodyPr>
          <a:lstStyle/>
          <a:p>
            <a:pPr marL="342900" indent="-342900">
              <a:buFont typeface="Arial" panose="020B0604020202020204" pitchFamily="34" charset="0"/>
              <a:buChar char="•"/>
            </a:pPr>
            <a:r>
              <a:rPr lang="en-GB" dirty="0"/>
              <a:t>Our sample sessions are designed as a taster for Axiom Maths circles. Use them with mathematicians that are interested in participating but seeking more information about the programme before committing. </a:t>
            </a:r>
          </a:p>
          <a:p>
            <a:pPr marL="810900" lvl="1" indent="-342900"/>
            <a:r>
              <a:rPr lang="en-GB" b="0" dirty="0">
                <a:solidFill>
                  <a:schemeClr val="tx1"/>
                </a:solidFill>
              </a:rPr>
              <a:t>The content and structure is representative of Axiom Maths sessions. </a:t>
            </a:r>
          </a:p>
          <a:p>
            <a:pPr marL="810900" lvl="1" indent="-342900"/>
            <a:r>
              <a:rPr lang="en-GB" b="0" dirty="0">
                <a:solidFill>
                  <a:schemeClr val="tx1"/>
                </a:solidFill>
              </a:rPr>
              <a:t>The speech bubbles (hidden in presentation view) are included to point out common features of Axiom Maths sessions.</a:t>
            </a:r>
          </a:p>
          <a:p>
            <a:pPr marL="342900" indent="-342900">
              <a:buFont typeface="Arial" panose="020B0604020202020204" pitchFamily="34" charset="0"/>
              <a:buChar char="•"/>
            </a:pPr>
            <a:r>
              <a:rPr lang="en-GB" dirty="0"/>
              <a:t>Sample sessions are designed to be useable with larger groups or whole classes at the beginning of Year 7.</a:t>
            </a:r>
          </a:p>
          <a:p>
            <a:pPr marL="342900" indent="-342900">
              <a:buFont typeface="Arial" panose="020B0604020202020204" pitchFamily="34" charset="0"/>
              <a:buChar char="•"/>
            </a:pPr>
            <a:r>
              <a:rPr lang="en-GB" dirty="0"/>
              <a:t>Training materials that accompany the sample sessions can be found </a:t>
            </a:r>
            <a:r>
              <a:rPr lang="en-GB" dirty="0">
                <a:hlinkClick r:id="rId3"/>
              </a:rPr>
              <a:t>here</a:t>
            </a:r>
            <a:r>
              <a:rPr lang="en-GB" dirty="0"/>
              <a:t>.</a:t>
            </a:r>
          </a:p>
        </p:txBody>
      </p:sp>
      <p:sp>
        <p:nvSpPr>
          <p:cNvPr id="4" name="TextBox 3">
            <a:extLst>
              <a:ext uri="{FF2B5EF4-FFF2-40B4-BE49-F238E27FC236}">
                <a16:creationId xmlns:a16="http://schemas.microsoft.com/office/drawing/2014/main" id="{A5F8F5BE-F865-09DC-10E0-EA6832090564}"/>
              </a:ext>
            </a:extLst>
          </p:cNvPr>
          <p:cNvSpPr txBox="1"/>
          <p:nvPr/>
        </p:nvSpPr>
        <p:spPr>
          <a:xfrm>
            <a:off x="522423" y="352063"/>
            <a:ext cx="9494907" cy="707886"/>
          </a:xfrm>
          <a:prstGeom prst="rect">
            <a:avLst/>
          </a:prstGeom>
          <a:noFill/>
        </p:spPr>
        <p:txBody>
          <a:bodyPr wrap="none" rtlCol="0">
            <a:spAutoFit/>
          </a:bodyPr>
          <a:lstStyle/>
          <a:p>
            <a:r>
              <a:rPr lang="en-US" sz="4000" b="1">
                <a:solidFill>
                  <a:srgbClr val="AA18FE"/>
                </a:solidFill>
                <a:latin typeface="Georgia" panose="02040502050405020303" pitchFamily="18" charset="0"/>
              </a:rPr>
              <a:t>How can I use the sample sessions?</a:t>
            </a:r>
          </a:p>
        </p:txBody>
      </p:sp>
    </p:spTree>
    <p:extLst>
      <p:ext uri="{BB962C8B-B14F-4D97-AF65-F5344CB8AC3E}">
        <p14:creationId xmlns:p14="http://schemas.microsoft.com/office/powerpoint/2010/main" val="256800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B682637-59B1-934B-CFDA-838B2616291B}"/>
              </a:ext>
            </a:extLst>
          </p:cNvPr>
          <p:cNvSpPr>
            <a:spLocks noGrp="1"/>
          </p:cNvSpPr>
          <p:nvPr>
            <p:ph type="sldNum" sz="quarter" idx="12"/>
          </p:nvPr>
        </p:nvSpPr>
        <p:spPr/>
        <p:txBody>
          <a:bodyPr/>
          <a:lstStyle/>
          <a:p>
            <a:fld id="{35BC334B-5606-F640-9B65-DA4F71454EC0}" type="slidenum">
              <a:rPr lang="en-US" smtClean="0"/>
              <a:pPr/>
              <a:t>4</a:t>
            </a:fld>
            <a:endParaRPr lang="en-US"/>
          </a:p>
        </p:txBody>
      </p:sp>
    </p:spTree>
    <p:extLst>
      <p:ext uri="{BB962C8B-B14F-4D97-AF65-F5344CB8AC3E}">
        <p14:creationId xmlns:p14="http://schemas.microsoft.com/office/powerpoint/2010/main" val="2757529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33DB405-7AC7-0ABF-3557-531BFF23343B}"/>
              </a:ext>
            </a:extLst>
          </p:cNvPr>
          <p:cNvSpPr>
            <a:spLocks noGrp="1"/>
          </p:cNvSpPr>
          <p:nvPr>
            <p:ph type="sldNum" sz="quarter" idx="12"/>
          </p:nvPr>
        </p:nvSpPr>
        <p:spPr/>
        <p:txBody>
          <a:bodyPr/>
          <a:lstStyle/>
          <a:p>
            <a:fld id="{35BC334B-5606-F640-9B65-DA4F71454EC0}" type="slidenum">
              <a:rPr lang="en-US" smtClean="0"/>
              <a:pPr/>
              <a:t>5</a:t>
            </a:fld>
            <a:endParaRPr lang="en-US"/>
          </a:p>
        </p:txBody>
      </p:sp>
    </p:spTree>
    <p:extLst>
      <p:ext uri="{BB962C8B-B14F-4D97-AF65-F5344CB8AC3E}">
        <p14:creationId xmlns:p14="http://schemas.microsoft.com/office/powerpoint/2010/main" val="574274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C96C20C-0061-3940-D1EE-68210D7866F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45D20D5-7C74-C122-C9A9-0F8F8B858B35}"/>
              </a:ext>
            </a:extLst>
          </p:cNvPr>
          <p:cNvSpPr>
            <a:spLocks noGrp="1"/>
          </p:cNvSpPr>
          <p:nvPr>
            <p:ph idx="1"/>
          </p:nvPr>
        </p:nvSpPr>
        <p:spPr/>
        <p:txBody>
          <a:bodyPr lIns="91440" tIns="45720" rIns="91440" bIns="45720" anchor="t">
            <a:normAutofit/>
          </a:bodyPr>
          <a:lstStyle/>
          <a:p>
            <a:pPr marL="285750" indent="-285750">
              <a:buFont typeface="Arial" panose="020B0604020202020204" pitchFamily="34" charset="0"/>
              <a:buChar char="•"/>
            </a:pPr>
            <a:r>
              <a:rPr lang="en-GB" dirty="0"/>
              <a:t>The problems in this session aim to bring out the distinction between “I can’t do it” and </a:t>
            </a:r>
            <a:br>
              <a:rPr lang="en-GB" dirty="0"/>
            </a:br>
            <a:r>
              <a:rPr lang="en-GB" dirty="0"/>
              <a:t>“No-one can do it, it’s impossible.” Ask questions such as, “How can you </a:t>
            </a:r>
            <a:r>
              <a:rPr lang="en-GB" b="1" dirty="0">
                <a:solidFill>
                  <a:schemeClr val="tx2"/>
                </a:solidFill>
              </a:rPr>
              <a:t>convince me </a:t>
            </a:r>
            <a:br>
              <a:rPr lang="en-GB" b="1" dirty="0">
                <a:solidFill>
                  <a:schemeClr val="tx2"/>
                </a:solidFill>
              </a:rPr>
            </a:br>
            <a:r>
              <a:rPr lang="en-GB" dirty="0"/>
              <a:t>that this won’t work whatever way you try to fit the squares in?” </a:t>
            </a:r>
          </a:p>
          <a:p>
            <a:pPr marL="285750" indent="-285750">
              <a:buFont typeface="Arial" panose="020B0604020202020204" pitchFamily="34" charset="0"/>
              <a:buChar char="•"/>
            </a:pPr>
            <a:r>
              <a:rPr lang="en-GB" dirty="0">
                <a:solidFill>
                  <a:srgbClr val="231F1F"/>
                </a:solidFill>
                <a:latin typeface="Arial"/>
              </a:rPr>
              <a:t>The mathematicians will develop resilience in the face of problems which they do not solve immediately and will </a:t>
            </a:r>
            <a:r>
              <a:rPr lang="en-GB" b="0" dirty="0">
                <a:solidFill>
                  <a:schemeClr val="tx1"/>
                </a:solidFill>
                <a:latin typeface="+mn-lt"/>
                <a:ea typeface="+mn-ea"/>
              </a:rPr>
              <a:t>find arguments to </a:t>
            </a:r>
            <a:r>
              <a:rPr lang="en-GB" b="0" i="1" dirty="0">
                <a:solidFill>
                  <a:schemeClr val="tx1"/>
                </a:solidFill>
                <a:latin typeface="+mn-lt"/>
                <a:ea typeface="+mn-ea"/>
              </a:rPr>
              <a:t>show</a:t>
            </a:r>
            <a:r>
              <a:rPr lang="en-GB" b="0" dirty="0">
                <a:solidFill>
                  <a:schemeClr val="tx1"/>
                </a:solidFill>
                <a:latin typeface="+mn-lt"/>
                <a:ea typeface="+mn-ea"/>
              </a:rPr>
              <a:t> that some cases are impossible, rather than just fail to make them work. </a:t>
            </a:r>
            <a:endParaRPr lang="en-GB" b="0" dirty="0">
              <a:solidFill>
                <a:schemeClr val="tx1"/>
              </a:solidFill>
              <a:latin typeface="+mn-lt"/>
              <a:ea typeface="+mn-ea"/>
              <a:cs typeface="Arial"/>
            </a:endParaRPr>
          </a:p>
        </p:txBody>
      </p:sp>
      <p:sp>
        <p:nvSpPr>
          <p:cNvPr id="2" name="Slide Number Placeholder 1">
            <a:extLst>
              <a:ext uri="{FF2B5EF4-FFF2-40B4-BE49-F238E27FC236}">
                <a16:creationId xmlns:a16="http://schemas.microsoft.com/office/drawing/2014/main" id="{70ABC406-8B94-5627-D078-E34081117B2C}"/>
              </a:ext>
            </a:extLst>
          </p:cNvPr>
          <p:cNvSpPr>
            <a:spLocks noGrp="1"/>
          </p:cNvSpPr>
          <p:nvPr>
            <p:ph type="sldNum" sz="quarter" idx="12"/>
          </p:nvPr>
        </p:nvSpPr>
        <p:spPr/>
        <p:txBody>
          <a:bodyPr/>
          <a:lstStyle/>
          <a:p>
            <a:fld id="{35BC334B-5606-F640-9B65-DA4F71454EC0}" type="slidenum">
              <a:rPr lang="en-US" smtClean="0"/>
              <a:pPr/>
              <a:t>6</a:t>
            </a:fld>
            <a:endParaRPr lang="en-US"/>
          </a:p>
        </p:txBody>
      </p:sp>
    </p:spTree>
    <p:extLst>
      <p:ext uri="{BB962C8B-B14F-4D97-AF65-F5344CB8AC3E}">
        <p14:creationId xmlns:p14="http://schemas.microsoft.com/office/powerpoint/2010/main" val="2604076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A2C211B-2B07-CE5B-D62C-B675AB0AD358}"/>
              </a:ext>
            </a:extLst>
          </p:cNvPr>
          <p:cNvSpPr>
            <a:spLocks noGrp="1"/>
          </p:cNvSpPr>
          <p:nvPr>
            <p:ph type="sldNum" sz="quarter" idx="12"/>
          </p:nvPr>
        </p:nvSpPr>
        <p:spPr/>
        <p:txBody>
          <a:bodyPr/>
          <a:lstStyle/>
          <a:p>
            <a:fld id="{35BC334B-5606-F640-9B65-DA4F71454EC0}" type="slidenum">
              <a:rPr lang="en-US" smtClean="0"/>
              <a:pPr/>
              <a:t>7</a:t>
            </a:fld>
            <a:endParaRPr lang="en-US"/>
          </a:p>
        </p:txBody>
      </p:sp>
      <p:graphicFrame>
        <p:nvGraphicFramePr>
          <p:cNvPr id="3" name="Table 2">
            <a:extLst>
              <a:ext uri="{FF2B5EF4-FFF2-40B4-BE49-F238E27FC236}">
                <a16:creationId xmlns:a16="http://schemas.microsoft.com/office/drawing/2014/main" id="{85538868-757C-CC0F-1025-5E4FB600E735}"/>
              </a:ext>
            </a:extLst>
          </p:cNvPr>
          <p:cNvGraphicFramePr>
            <a:graphicFrameLocks noGrp="1"/>
          </p:cNvGraphicFramePr>
          <p:nvPr>
            <p:extLst>
              <p:ext uri="{D42A27DB-BD31-4B8C-83A1-F6EECF244321}">
                <p14:modId xmlns:p14="http://schemas.microsoft.com/office/powerpoint/2010/main" val="710686602"/>
              </p:ext>
            </p:extLst>
          </p:nvPr>
        </p:nvGraphicFramePr>
        <p:xfrm>
          <a:off x="609600" y="1453699"/>
          <a:ext cx="10044000" cy="3593983"/>
        </p:xfrm>
        <a:graphic>
          <a:graphicData uri="http://schemas.openxmlformats.org/drawingml/2006/table">
            <a:tbl>
              <a:tblPr firstRow="1" bandRow="1">
                <a:tableStyleId>{5C22544A-7EE6-4342-B048-85BDC9FD1C3A}</a:tableStyleId>
              </a:tblPr>
              <a:tblGrid>
                <a:gridCol w="3192379">
                  <a:extLst>
                    <a:ext uri="{9D8B030D-6E8A-4147-A177-3AD203B41FA5}">
                      <a16:colId xmlns:a16="http://schemas.microsoft.com/office/drawing/2014/main" val="3266196258"/>
                    </a:ext>
                  </a:extLst>
                </a:gridCol>
                <a:gridCol w="4868135">
                  <a:extLst>
                    <a:ext uri="{9D8B030D-6E8A-4147-A177-3AD203B41FA5}">
                      <a16:colId xmlns:a16="http://schemas.microsoft.com/office/drawing/2014/main" val="2509027465"/>
                    </a:ext>
                  </a:extLst>
                </a:gridCol>
                <a:gridCol w="1983486">
                  <a:extLst>
                    <a:ext uri="{9D8B030D-6E8A-4147-A177-3AD203B41FA5}">
                      <a16:colId xmlns:a16="http://schemas.microsoft.com/office/drawing/2014/main" val="1647921077"/>
                    </a:ext>
                  </a:extLst>
                </a:gridCol>
              </a:tblGrid>
              <a:tr h="485023">
                <a:tc grid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231F1F"/>
                          </a:solidFill>
                          <a:effectLst/>
                          <a:uLnTx/>
                          <a:uFillTx/>
                          <a:latin typeface="+mn-lt"/>
                          <a:ea typeface="+mn-ea"/>
                          <a:cs typeface="+mn-cs"/>
                        </a:rPr>
                        <a:t>In this </a:t>
                      </a:r>
                      <a:r>
                        <a:rPr kumimoji="0" lang="en-GB" sz="1800" b="1" i="0" u="none" strike="noStrike" kern="1200" cap="none" spc="0" normalizeH="0" baseline="0" noProof="0" dirty="0">
                          <a:ln>
                            <a:noFill/>
                          </a:ln>
                          <a:solidFill>
                            <a:schemeClr val="tx2"/>
                          </a:solidFill>
                          <a:effectLst/>
                          <a:uLnTx/>
                          <a:uFillTx/>
                          <a:latin typeface="+mn-lt"/>
                          <a:ea typeface="+mn-ea"/>
                          <a:cs typeface="+mn-cs"/>
                        </a:rPr>
                        <a:t>sample</a:t>
                      </a:r>
                      <a:r>
                        <a:rPr kumimoji="0" lang="en-GB" sz="1800" b="0" i="0" u="none" strike="noStrike" kern="1200" cap="none" spc="0" normalizeH="0" baseline="0" noProof="0" dirty="0">
                          <a:ln>
                            <a:noFill/>
                          </a:ln>
                          <a:solidFill>
                            <a:srgbClr val="231F1F"/>
                          </a:solidFill>
                          <a:effectLst/>
                          <a:uLnTx/>
                          <a:uFillTx/>
                          <a:latin typeface="+mn-lt"/>
                          <a:ea typeface="+mn-ea"/>
                          <a:cs typeface="+mn-cs"/>
                        </a:rPr>
                        <a:t> session, we suggest you may finish the first two ‘core’ problems in one hour.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solidFill>
                            <a:schemeClr val="tx1"/>
                          </a:solidFill>
                        </a:rPr>
                        <a:t>If you have more or less than this time, use the additional problem for ‘rapid graspers’ and the guidance below to organise and structure your taster session(s) as you see fit.</a:t>
                      </a:r>
                      <a:endParaRPr kumimoji="0" lang="en-GB" sz="1800" b="0" i="0" u="none" strike="noStrike" kern="1200" cap="none" spc="0" normalizeH="0" baseline="0" noProof="0" dirty="0">
                        <a:ln>
                          <a:noFill/>
                        </a:ln>
                        <a:solidFill>
                          <a:srgbClr val="231F1F"/>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231F1F"/>
                        </a:solidFill>
                        <a:effectLst/>
                        <a:uLnTx/>
                        <a:uFillTx/>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sz="1800">
                        <a:solidFill>
                          <a:schemeClr val="tx2"/>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sz="1800">
                        <a:solidFill>
                          <a:schemeClr val="tx2"/>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91109423"/>
                  </a:ext>
                </a:extLst>
              </a:tr>
              <a:tr h="485023">
                <a:tc>
                  <a:txBody>
                    <a:bodyPr/>
                    <a:lstStyle/>
                    <a:p>
                      <a:r>
                        <a:rPr lang="en-GB" sz="1800" b="1">
                          <a:solidFill>
                            <a:schemeClr val="tx2"/>
                          </a:solidFill>
                        </a:rPr>
                        <a:t>Problem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800" b="1">
                          <a:solidFill>
                            <a:schemeClr val="tx2"/>
                          </a:solidFill>
                        </a:rPr>
                        <a:t>Guidance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800" b="1">
                          <a:solidFill>
                            <a:schemeClr val="tx2"/>
                          </a:solidFill>
                        </a:rPr>
                        <a:t>You may need…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1991068"/>
                  </a:ext>
                </a:extLst>
              </a:tr>
              <a:tr h="486000">
                <a:tc>
                  <a:txBody>
                    <a:bodyPr/>
                    <a:lstStyle/>
                    <a:p>
                      <a:r>
                        <a:rPr lang="en-GB" sz="1800"/>
                        <a:t>Square squash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800" u="none"/>
                        <a:t>Introduces the context with an impossible problem.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3">
                  <a:txBody>
                    <a:bodyPr/>
                    <a:lstStyle/>
                    <a:p>
                      <a:r>
                        <a:rPr lang="en-GB" sz="1800" dirty="0"/>
                        <a:t>Worksheets or </a:t>
                      </a:r>
                      <a:r>
                        <a:rPr lang="en-GB" sz="1800" dirty="0">
                          <a:hlinkClick r:id="rId2"/>
                        </a:rPr>
                        <a:t>Polypad</a:t>
                      </a:r>
                      <a:endParaRPr lang="en-GB"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66433361"/>
                  </a:ext>
                </a:extLst>
              </a:tr>
              <a:tr h="486000">
                <a:tc>
                  <a:txBody>
                    <a:bodyPr/>
                    <a:lstStyle/>
                    <a:p>
                      <a:r>
                        <a:rPr lang="en-GB" sz="1800"/>
                        <a:t>Does it fit?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800" u="none" dirty="0"/>
                        <a:t>Justify whether the squares can be arranged in each given rectangle.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GB" sz="180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75738584"/>
                  </a:ext>
                </a:extLst>
              </a:tr>
              <a:tr h="486000">
                <a:tc>
                  <a:txBody>
                    <a:bodyPr/>
                    <a:lstStyle/>
                    <a:p>
                      <a:r>
                        <a:rPr lang="en-GB" sz="1800" b="1">
                          <a:solidFill>
                            <a:schemeClr val="accent3"/>
                          </a:solidFill>
                        </a:rPr>
                        <a:t>Squash it in!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Additional problem for circles or individuals that progress quickly.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GB" sz="180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03572431"/>
                  </a:ext>
                </a:extLst>
              </a:tr>
            </a:tbl>
          </a:graphicData>
        </a:graphic>
      </p:graphicFrame>
    </p:spTree>
    <p:extLst>
      <p:ext uri="{BB962C8B-B14F-4D97-AF65-F5344CB8AC3E}">
        <p14:creationId xmlns:p14="http://schemas.microsoft.com/office/powerpoint/2010/main" val="1990894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972831A-1F44-FEDB-F7F7-16E153AA282A}"/>
              </a:ext>
              <a:ext uri="{C183D7F6-B498-43B3-948B-1728B52AA6E4}">
                <adec:decorative xmlns:adec="http://schemas.microsoft.com/office/drawing/2017/decorative" val="1"/>
              </a:ext>
            </a:extLst>
          </p:cNvPr>
          <p:cNvSpPr>
            <a:spLocks noGrp="1"/>
          </p:cNvSpPr>
          <p:nvPr>
            <p:ph type="sldNum" sz="quarter" idx="12"/>
          </p:nvPr>
        </p:nvSpPr>
        <p:spPr/>
        <p:txBody>
          <a:bodyPr/>
          <a:lstStyle/>
          <a:p>
            <a:fld id="{35BC334B-5606-F640-9B65-DA4F71454EC0}" type="slidenum">
              <a:rPr lang="en-US" smtClean="0"/>
              <a:pPr/>
              <a:t>8</a:t>
            </a:fld>
            <a:endParaRPr lang="en-US"/>
          </a:p>
        </p:txBody>
      </p:sp>
      <p:sp>
        <p:nvSpPr>
          <p:cNvPr id="3" name="Speech Bubble: Oval 2">
            <a:extLst>
              <a:ext uri="{FF2B5EF4-FFF2-40B4-BE49-F238E27FC236}">
                <a16:creationId xmlns:a16="http://schemas.microsoft.com/office/drawing/2014/main" id="{2640EA83-4144-22FF-4234-32B2F8CF0526}"/>
              </a:ext>
              <a:ext uri="{C183D7F6-B498-43B3-948B-1728B52AA6E4}">
                <adec:decorative xmlns:adec="http://schemas.microsoft.com/office/drawing/2017/decorative" val="1"/>
              </a:ext>
            </a:extLst>
          </p:cNvPr>
          <p:cNvSpPr/>
          <p:nvPr/>
        </p:nvSpPr>
        <p:spPr>
          <a:xfrm>
            <a:off x="9154929" y="4159046"/>
            <a:ext cx="2781432" cy="2188596"/>
          </a:xfrm>
          <a:prstGeom prst="wedgeEllipseCallout">
            <a:avLst>
              <a:gd name="adj1" fmla="val -61621"/>
              <a:gd name="adj2" fmla="val -31725"/>
            </a:avLst>
          </a:prstGeom>
          <a:solidFill>
            <a:schemeClr val="accent5">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lvl="0" algn="ctr">
              <a:defRPr/>
            </a:pPr>
            <a:r>
              <a:rPr kumimoji="0" lang="en-GB" sz="1600" i="0" u="none" strike="noStrike" kern="1200" cap="none" spc="0" normalizeH="0" baseline="0" noProof="0">
                <a:ln>
                  <a:noFill/>
                </a:ln>
                <a:solidFill>
                  <a:schemeClr val="tx1"/>
                </a:solidFill>
                <a:effectLst/>
                <a:uLnTx/>
                <a:uFillTx/>
              </a:rPr>
              <a:t>Rein</a:t>
            </a:r>
            <a:r>
              <a:rPr lang="en-GB" sz="1600">
                <a:solidFill>
                  <a:schemeClr val="tx1"/>
                </a:solidFill>
              </a:rPr>
              <a:t>force that they will be working on maths problems </a:t>
            </a:r>
            <a:r>
              <a:rPr lang="en-GB" sz="1600" i="1">
                <a:solidFill>
                  <a:schemeClr val="tx1"/>
                </a:solidFill>
              </a:rPr>
              <a:t>together</a:t>
            </a:r>
            <a:r>
              <a:rPr lang="en-GB" sz="1600">
                <a:solidFill>
                  <a:schemeClr val="tx1"/>
                </a:solidFill>
              </a:rPr>
              <a:t>. In maths circles it’s not about competing against each other! </a:t>
            </a:r>
            <a:endParaRPr kumimoji="0" lang="en-GB" sz="1600" b="1" i="1" u="none" strike="noStrike" kern="1200" cap="none" spc="0" normalizeH="0" baseline="0" noProof="0">
              <a:ln>
                <a:noFill/>
              </a:ln>
              <a:solidFill>
                <a:schemeClr val="tx1"/>
              </a:solidFill>
              <a:effectLst/>
              <a:uLnTx/>
              <a:uFillTx/>
            </a:endParaRPr>
          </a:p>
        </p:txBody>
      </p:sp>
    </p:spTree>
    <p:extLst>
      <p:ext uri="{BB962C8B-B14F-4D97-AF65-F5344CB8AC3E}">
        <p14:creationId xmlns:p14="http://schemas.microsoft.com/office/powerpoint/2010/main" val="2486446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nextCondLst>
                <p:cond evt="onClick" delay="0">
                  <p:tgtEl>
                    <p:spTgt spid="2"/>
                  </p:tgtEl>
                </p:cond>
              </p:nextCondLst>
            </p:seq>
          </p:childTnLst>
        </p:cTn>
      </p:par>
    </p:tnLst>
    <p:bldLst>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43B8356-C8E2-F1F2-37A9-278D8123870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3" name="Octagon 2">
            <a:extLst>
              <a:ext uri="{FF2B5EF4-FFF2-40B4-BE49-F238E27FC236}">
                <a16:creationId xmlns:a16="http://schemas.microsoft.com/office/drawing/2014/main" id="{601E6D35-6610-969C-C752-C80B66BA6CE8}"/>
              </a:ext>
            </a:extLst>
          </p:cNvPr>
          <p:cNvSpPr/>
          <p:nvPr/>
        </p:nvSpPr>
        <p:spPr>
          <a:xfrm>
            <a:off x="5614416" y="2830068"/>
            <a:ext cx="4754880" cy="1197864"/>
          </a:xfrm>
          <a:prstGeom prst="octagon">
            <a:avLst/>
          </a:prstGeom>
          <a:solidFill>
            <a:schemeClr val="bg1"/>
          </a:solidFill>
          <a:ln w="381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31F1F"/>
                </a:solidFill>
                <a:effectLst/>
                <a:uLnTx/>
                <a:uFillTx/>
                <a:latin typeface="Arial"/>
                <a:ea typeface="+mn-ea"/>
                <a:cs typeface="+mn-cs"/>
              </a:rPr>
              <a:t>In </a:t>
            </a:r>
            <a:r>
              <a:rPr kumimoji="0" lang="en-US" sz="1800" b="0" i="0" u="none" strike="noStrike" kern="1200" cap="none" spc="0" normalizeH="0" baseline="0" noProof="0" dirty="0" err="1">
                <a:ln>
                  <a:noFill/>
                </a:ln>
                <a:solidFill>
                  <a:srgbClr val="231F1F"/>
                </a:solidFill>
                <a:effectLst/>
                <a:uLnTx/>
                <a:uFillTx/>
                <a:latin typeface="Arial"/>
                <a:ea typeface="+mn-ea"/>
                <a:cs typeface="+mn-cs"/>
              </a:rPr>
              <a:t>maths</a:t>
            </a:r>
            <a:r>
              <a:rPr kumimoji="0" lang="en-US" sz="1800" b="0" i="0" u="none" strike="noStrike" kern="1200" cap="none" spc="0" normalizeH="0" baseline="0" noProof="0" dirty="0">
                <a:ln>
                  <a:noFill/>
                </a:ln>
                <a:solidFill>
                  <a:srgbClr val="231F1F"/>
                </a:solidFill>
                <a:effectLst/>
                <a:uLnTx/>
                <a:uFillTx/>
                <a:latin typeface="Arial"/>
                <a:ea typeface="+mn-ea"/>
                <a:cs typeface="+mn-cs"/>
              </a:rPr>
              <a:t> circles you’ll learn to be </a:t>
            </a:r>
            <a:r>
              <a:rPr kumimoji="0" lang="en-US" sz="1800" b="1" i="0" u="none" strike="noStrike" kern="1200" cap="none" spc="0" normalizeH="0" baseline="0" noProof="0" dirty="0">
                <a:ln>
                  <a:noFill/>
                </a:ln>
                <a:solidFill>
                  <a:srgbClr val="AA18FE"/>
                </a:solidFill>
                <a:effectLst/>
                <a:uLnTx/>
                <a:uFillTx/>
                <a:latin typeface="Arial"/>
                <a:ea typeface="+mn-ea"/>
                <a:cs typeface="+mn-cs"/>
              </a:rPr>
              <a:t>adventurous</a:t>
            </a:r>
            <a:r>
              <a:rPr kumimoji="0" lang="en-US" sz="1800" b="0" i="0" u="none" strike="noStrike" kern="1200" cap="none" spc="0" normalizeH="0" baseline="0" noProof="0" dirty="0">
                <a:ln>
                  <a:noFill/>
                </a:ln>
                <a:solidFill>
                  <a:srgbClr val="231F1F"/>
                </a:solidFill>
                <a:effectLst/>
                <a:uLnTx/>
                <a:uFillTx/>
                <a:latin typeface="Arial"/>
                <a:ea typeface="+mn-ea"/>
                <a:cs typeface="+mn-cs"/>
              </a:rPr>
              <a:t>, </a:t>
            </a:r>
            <a:r>
              <a:rPr kumimoji="0" lang="en-US" sz="1800" b="1" i="0" u="none" strike="noStrike" kern="1200" cap="none" spc="0" normalizeH="0" baseline="0" noProof="0" dirty="0">
                <a:ln>
                  <a:noFill/>
                </a:ln>
                <a:solidFill>
                  <a:srgbClr val="AA18FE"/>
                </a:solidFill>
                <a:effectLst/>
                <a:uLnTx/>
                <a:uFillTx/>
                <a:latin typeface="Arial"/>
                <a:ea typeface="+mn-ea"/>
                <a:cs typeface="+mn-cs"/>
              </a:rPr>
              <a:t>articulate</a:t>
            </a:r>
            <a:r>
              <a:rPr kumimoji="0" lang="en-US" sz="1800" b="0" i="0" u="none" strike="noStrike" kern="1200" cap="none" spc="0" normalizeH="0" baseline="0" noProof="0" dirty="0">
                <a:ln>
                  <a:noFill/>
                </a:ln>
                <a:solidFill>
                  <a:srgbClr val="231F1F"/>
                </a:solidFill>
                <a:effectLst/>
                <a:uLnTx/>
                <a:uFillTx/>
                <a:latin typeface="Arial"/>
                <a:ea typeface="+mn-ea"/>
                <a:cs typeface="+mn-cs"/>
              </a:rPr>
              <a:t> and </a:t>
            </a:r>
            <a:r>
              <a:rPr kumimoji="0" lang="en-US" sz="1800" b="1" i="0" u="none" strike="noStrike" kern="1200" cap="none" spc="0" normalizeH="0" baseline="0" noProof="0" dirty="0">
                <a:ln>
                  <a:noFill/>
                </a:ln>
                <a:solidFill>
                  <a:srgbClr val="AA18FE"/>
                </a:solidFill>
                <a:effectLst/>
                <a:uLnTx/>
                <a:uFillTx/>
                <a:latin typeface="Arial"/>
                <a:ea typeface="+mn-ea"/>
                <a:cs typeface="+mn-cs"/>
              </a:rPr>
              <a:t>accepting</a:t>
            </a:r>
            <a:r>
              <a:rPr kumimoji="0" lang="en-US" sz="1800" b="0" i="0" u="none" strike="noStrike" kern="1200" cap="none" spc="0" normalizeH="0" baseline="0" noProof="0" dirty="0">
                <a:ln>
                  <a:noFill/>
                </a:ln>
                <a:solidFill>
                  <a:srgbClr val="231F1F"/>
                </a:solidFill>
                <a:effectLst/>
                <a:uLnTx/>
                <a:uFillTx/>
                <a:latin typeface="Arial"/>
                <a:ea typeface="+mn-ea"/>
                <a:cs typeface="+mn-cs"/>
              </a:rPr>
              <a:t> mathematicians!</a:t>
            </a:r>
          </a:p>
        </p:txBody>
      </p:sp>
      <p:sp>
        <p:nvSpPr>
          <p:cNvPr id="6" name="Speech Bubble: Oval 5">
            <a:extLst>
              <a:ext uri="{FF2B5EF4-FFF2-40B4-BE49-F238E27FC236}">
                <a16:creationId xmlns:a16="http://schemas.microsoft.com/office/drawing/2014/main" id="{6D6176E6-B199-F5CC-7C89-4EBC21F94BEC}"/>
              </a:ext>
            </a:extLst>
          </p:cNvPr>
          <p:cNvSpPr/>
          <p:nvPr/>
        </p:nvSpPr>
        <p:spPr>
          <a:xfrm>
            <a:off x="7089334" y="4755517"/>
            <a:ext cx="3690960" cy="1592124"/>
          </a:xfrm>
          <a:prstGeom prst="wedgeEllipseCallout">
            <a:avLst>
              <a:gd name="adj1" fmla="val -26968"/>
              <a:gd name="adj2" fmla="val -65956"/>
            </a:avLst>
          </a:prstGeom>
          <a:solidFill>
            <a:schemeClr val="accent5">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231F1F"/>
                </a:solidFill>
                <a:effectLst/>
                <a:uLnTx/>
                <a:uFillTx/>
                <a:latin typeface="Arial"/>
                <a:ea typeface="+mn-ea"/>
                <a:cs typeface="+mn-cs"/>
              </a:rPr>
              <a:t>The first three sessions in Block 1 each focus on one of the three </a:t>
            </a:r>
            <a:r>
              <a:rPr kumimoji="0" lang="en-GB" sz="1600" b="1" i="0" u="none" strike="noStrike" kern="1200" cap="none" spc="0" normalizeH="0" baseline="0" noProof="0" dirty="0">
                <a:ln>
                  <a:noFill/>
                </a:ln>
                <a:solidFill>
                  <a:srgbClr val="AA18FE"/>
                </a:solidFill>
                <a:effectLst/>
                <a:uLnTx/>
                <a:uFillTx/>
                <a:latin typeface="Arial"/>
                <a:ea typeface="+mn-ea"/>
                <a:cs typeface="+mn-cs"/>
              </a:rPr>
              <a:t>AAA</a:t>
            </a:r>
            <a:r>
              <a:rPr kumimoji="0" lang="en-GB" sz="1600" b="0" i="0" u="none" strike="noStrike" kern="1200" cap="none" spc="0" normalizeH="0" baseline="0" noProof="0" dirty="0">
                <a:ln>
                  <a:noFill/>
                </a:ln>
                <a:solidFill>
                  <a:srgbClr val="231F1F"/>
                </a:solidFill>
                <a:effectLst/>
                <a:uLnTx/>
                <a:uFillTx/>
                <a:latin typeface="Arial"/>
                <a:ea typeface="+mn-ea"/>
                <a:cs typeface="+mn-cs"/>
              </a:rPr>
              <a:t> behaviours of mathematicians. </a:t>
            </a:r>
          </a:p>
        </p:txBody>
      </p:sp>
    </p:spTree>
    <p:extLst>
      <p:ext uri="{BB962C8B-B14F-4D97-AF65-F5344CB8AC3E}">
        <p14:creationId xmlns:p14="http://schemas.microsoft.com/office/powerpoint/2010/main" val="3740472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nextCondLst>
                <p:cond evt="onClick" delay="0">
                  <p:tgtEl>
                    <p:spTgt spid="3"/>
                  </p:tgtEl>
                </p:cond>
              </p:nextCondLst>
            </p:seq>
          </p:childTnLst>
        </p:cTn>
      </p:par>
    </p:tnLst>
    <p:bldLst>
      <p:bldP spid="3" grpId="0" animBg="1"/>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D561E-D575-A493-6441-CC2976C74847}"/>
              </a:ext>
            </a:extLst>
          </p:cNvPr>
          <p:cNvSpPr>
            <a:spLocks noGrp="1"/>
          </p:cNvSpPr>
          <p:nvPr>
            <p:ph type="title"/>
          </p:nvPr>
        </p:nvSpPr>
        <p:spPr/>
        <p:txBody>
          <a:bodyPr>
            <a:normAutofit/>
          </a:bodyPr>
          <a:lstStyle/>
          <a:p>
            <a:r>
              <a:rPr lang="en-GB"/>
              <a:t>Square squash</a:t>
            </a:r>
            <a:endParaRPr lang="en-GB">
              <a:highlight>
                <a:srgbClr val="FFFF00"/>
              </a:highlight>
            </a:endParaRPr>
          </a:p>
        </p:txBody>
      </p:sp>
      <p:graphicFrame>
        <p:nvGraphicFramePr>
          <p:cNvPr id="5" name="Table 4" descr="A blank 3 × 5 rectangle.">
            <a:extLst>
              <a:ext uri="{FF2B5EF4-FFF2-40B4-BE49-F238E27FC236}">
                <a16:creationId xmlns:a16="http://schemas.microsoft.com/office/drawing/2014/main" id="{1AD2AB86-43AE-277F-8D8A-09F2371FA220}"/>
              </a:ext>
            </a:extLst>
          </p:cNvPr>
          <p:cNvGraphicFramePr>
            <a:graphicFrameLocks noGrp="1"/>
          </p:cNvGraphicFramePr>
          <p:nvPr>
            <p:extLst>
              <p:ext uri="{D42A27DB-BD31-4B8C-83A1-F6EECF244321}">
                <p14:modId xmlns:p14="http://schemas.microsoft.com/office/powerpoint/2010/main" val="697018951"/>
              </p:ext>
            </p:extLst>
          </p:nvPr>
        </p:nvGraphicFramePr>
        <p:xfrm>
          <a:off x="6863936" y="1773738"/>
          <a:ext cx="2700000" cy="1620000"/>
        </p:xfrm>
        <a:graphic>
          <a:graphicData uri="http://schemas.openxmlformats.org/drawingml/2006/table">
            <a:tbl>
              <a:tblPr firstRow="1" bandRow="1">
                <a:tableStyleId>{5C22544A-7EE6-4342-B048-85BDC9FD1C3A}</a:tableStyleId>
              </a:tblPr>
              <a:tblGrid>
                <a:gridCol w="540000">
                  <a:extLst>
                    <a:ext uri="{9D8B030D-6E8A-4147-A177-3AD203B41FA5}">
                      <a16:colId xmlns:a16="http://schemas.microsoft.com/office/drawing/2014/main" val="3838708389"/>
                    </a:ext>
                  </a:extLst>
                </a:gridCol>
                <a:gridCol w="540000">
                  <a:extLst>
                    <a:ext uri="{9D8B030D-6E8A-4147-A177-3AD203B41FA5}">
                      <a16:colId xmlns:a16="http://schemas.microsoft.com/office/drawing/2014/main" val="1228190576"/>
                    </a:ext>
                  </a:extLst>
                </a:gridCol>
                <a:gridCol w="540000">
                  <a:extLst>
                    <a:ext uri="{9D8B030D-6E8A-4147-A177-3AD203B41FA5}">
                      <a16:colId xmlns:a16="http://schemas.microsoft.com/office/drawing/2014/main" val="3094379646"/>
                    </a:ext>
                  </a:extLst>
                </a:gridCol>
                <a:gridCol w="540000">
                  <a:extLst>
                    <a:ext uri="{9D8B030D-6E8A-4147-A177-3AD203B41FA5}">
                      <a16:colId xmlns:a16="http://schemas.microsoft.com/office/drawing/2014/main" val="3927929083"/>
                    </a:ext>
                  </a:extLst>
                </a:gridCol>
                <a:gridCol w="540000">
                  <a:extLst>
                    <a:ext uri="{9D8B030D-6E8A-4147-A177-3AD203B41FA5}">
                      <a16:colId xmlns:a16="http://schemas.microsoft.com/office/drawing/2014/main" val="3920468737"/>
                    </a:ext>
                  </a:extLst>
                </a:gridCol>
              </a:tblGrid>
              <a:tr h="540000">
                <a:tc>
                  <a:txBody>
                    <a:bodyPr/>
                    <a:lstStyle/>
                    <a:p>
                      <a:endParaRPr lang="en-GB" sz="1100"/>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100"/>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45916002"/>
                  </a:ext>
                </a:extLst>
              </a:tr>
              <a:tr h="540000">
                <a:tc>
                  <a:txBody>
                    <a:bodyPr/>
                    <a:lstStyle/>
                    <a:p>
                      <a:endParaRPr lang="en-GB" sz="1100"/>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100"/>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53576864"/>
                  </a:ext>
                </a:extLst>
              </a:tr>
              <a:tr h="540000">
                <a:tc>
                  <a:txBody>
                    <a:bodyPr/>
                    <a:lstStyle/>
                    <a:p>
                      <a:endParaRPr lang="en-GB" sz="1100"/>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100"/>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31955887"/>
                  </a:ext>
                </a:extLst>
              </a:tr>
            </a:tbl>
          </a:graphicData>
        </a:graphic>
      </p:graphicFrame>
      <p:sp>
        <p:nvSpPr>
          <p:cNvPr id="6" name="Speech Bubble: Oval 5">
            <a:extLst>
              <a:ext uri="{FF2B5EF4-FFF2-40B4-BE49-F238E27FC236}">
                <a16:creationId xmlns:a16="http://schemas.microsoft.com/office/drawing/2014/main" id="{01293B96-C8E1-5B18-F2C4-86E4145DF46A}"/>
              </a:ext>
              <a:ext uri="{C183D7F6-B498-43B3-948B-1728B52AA6E4}">
                <adec:decorative xmlns:adec="http://schemas.microsoft.com/office/drawing/2017/decorative" val="1"/>
              </a:ext>
            </a:extLst>
          </p:cNvPr>
          <p:cNvSpPr/>
          <p:nvPr/>
        </p:nvSpPr>
        <p:spPr>
          <a:xfrm>
            <a:off x="4945469" y="4670593"/>
            <a:ext cx="5211254" cy="1686792"/>
          </a:xfrm>
          <a:prstGeom prst="wedgeEllipseCallout">
            <a:avLst>
              <a:gd name="adj1" fmla="val -45631"/>
              <a:gd name="adj2" fmla="val -73986"/>
            </a:avLst>
          </a:prstGeom>
          <a:solidFill>
            <a:schemeClr val="accent5">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lvl="0" algn="ctr">
              <a:defRPr/>
            </a:pPr>
            <a:r>
              <a:rPr kumimoji="0" lang="en-GB" sz="1600" i="0" u="none" strike="noStrike" kern="1200" cap="none" spc="0" normalizeH="0" baseline="0" noProof="0" dirty="0">
                <a:ln>
                  <a:noFill/>
                </a:ln>
                <a:solidFill>
                  <a:schemeClr val="tx1"/>
                </a:solidFill>
                <a:effectLst/>
                <a:uLnTx/>
                <a:uFillTx/>
              </a:rPr>
              <a:t>Axiom</a:t>
            </a:r>
            <a:r>
              <a:rPr lang="en-GB" sz="1600" dirty="0">
                <a:solidFill>
                  <a:schemeClr val="tx1"/>
                </a:solidFill>
              </a:rPr>
              <a:t> Maths problems </a:t>
            </a:r>
            <a:r>
              <a:rPr kumimoji="0" lang="en-GB" sz="1600" i="0" u="none" strike="noStrike" kern="1200" cap="none" spc="0" normalizeH="0" baseline="0" noProof="0" dirty="0">
                <a:ln>
                  <a:noFill/>
                </a:ln>
                <a:solidFill>
                  <a:schemeClr val="tx1"/>
                </a:solidFill>
                <a:effectLst/>
                <a:uLnTx/>
                <a:uFillTx/>
              </a:rPr>
              <a:t>are designed to provide opportunities for mathematical reasoning in simple contexts which are not heavily dependent on the mathematicians’ prior knowledge.</a:t>
            </a:r>
          </a:p>
        </p:txBody>
      </p:sp>
      <p:cxnSp>
        <p:nvCxnSpPr>
          <p:cNvPr id="8" name="Straight Arrow Connector 7">
            <a:extLst>
              <a:ext uri="{FF2B5EF4-FFF2-40B4-BE49-F238E27FC236}">
                <a16:creationId xmlns:a16="http://schemas.microsoft.com/office/drawing/2014/main" id="{06DDC21F-8585-C23E-39EC-16A231E08EA3}"/>
              </a:ext>
              <a:ext uri="{C183D7F6-B498-43B3-948B-1728B52AA6E4}">
                <adec:decorative xmlns:adec="http://schemas.microsoft.com/office/drawing/2017/decorative" val="1"/>
              </a:ext>
            </a:extLst>
          </p:cNvPr>
          <p:cNvCxnSpPr>
            <a:cxnSpLocks/>
          </p:cNvCxnSpPr>
          <p:nvPr/>
        </p:nvCxnSpPr>
        <p:spPr>
          <a:xfrm flipV="1">
            <a:off x="8741664" y="3453007"/>
            <a:ext cx="0" cy="615123"/>
          </a:xfrm>
          <a:prstGeom prst="straightConnector1">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7" name="Table 6" descr="A pink 1 × 1 rectangle, placed in 3 × 5 rectangle, in the bottom right.">
            <a:extLst>
              <a:ext uri="{FF2B5EF4-FFF2-40B4-BE49-F238E27FC236}">
                <a16:creationId xmlns:a16="http://schemas.microsoft.com/office/drawing/2014/main" id="{D7AB7F6D-A478-AAC8-470F-13D22A92BC35}"/>
              </a:ext>
            </a:extLst>
          </p:cNvPr>
          <p:cNvGraphicFramePr>
            <a:graphicFrameLocks noGrp="1"/>
          </p:cNvGraphicFramePr>
          <p:nvPr>
            <p:extLst>
              <p:ext uri="{D42A27DB-BD31-4B8C-83A1-F6EECF244321}">
                <p14:modId xmlns:p14="http://schemas.microsoft.com/office/powerpoint/2010/main" val="2606291986"/>
              </p:ext>
            </p:extLst>
          </p:nvPr>
        </p:nvGraphicFramePr>
        <p:xfrm>
          <a:off x="9028169" y="2853738"/>
          <a:ext cx="540000" cy="540000"/>
        </p:xfrm>
        <a:graphic>
          <a:graphicData uri="http://schemas.openxmlformats.org/drawingml/2006/table">
            <a:tbl>
              <a:tblPr firstRow="1" bandRow="1">
                <a:tableStyleId>{5C22544A-7EE6-4342-B048-85BDC9FD1C3A}</a:tableStyleId>
              </a:tblPr>
              <a:tblGrid>
                <a:gridCol w="540000">
                  <a:extLst>
                    <a:ext uri="{9D8B030D-6E8A-4147-A177-3AD203B41FA5}">
                      <a16:colId xmlns:a16="http://schemas.microsoft.com/office/drawing/2014/main" val="3920468737"/>
                    </a:ext>
                  </a:extLst>
                </a:gridCol>
              </a:tblGrid>
              <a:tr h="540000">
                <a:tc>
                  <a:txBody>
                    <a:bodyPr/>
                    <a:lstStyle/>
                    <a:p>
                      <a:endParaRPr lang="en-GB" sz="110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531955887"/>
                  </a:ext>
                </a:extLst>
              </a:tr>
            </a:tbl>
          </a:graphicData>
        </a:graphic>
      </p:graphicFrame>
      <p:graphicFrame>
        <p:nvGraphicFramePr>
          <p:cNvPr id="9" name="Table 8" descr="A red 2 × 2 rectangle, placed in 3 × 5 rectangle, in the top right.">
            <a:extLst>
              <a:ext uri="{FF2B5EF4-FFF2-40B4-BE49-F238E27FC236}">
                <a16:creationId xmlns:a16="http://schemas.microsoft.com/office/drawing/2014/main" id="{973EF497-EA50-B353-3406-A8266CF61FF9}"/>
              </a:ext>
            </a:extLst>
          </p:cNvPr>
          <p:cNvGraphicFramePr>
            <a:graphicFrameLocks noGrp="1"/>
          </p:cNvGraphicFramePr>
          <p:nvPr>
            <p:extLst>
              <p:ext uri="{D42A27DB-BD31-4B8C-83A1-F6EECF244321}">
                <p14:modId xmlns:p14="http://schemas.microsoft.com/office/powerpoint/2010/main" val="1154669124"/>
              </p:ext>
            </p:extLst>
          </p:nvPr>
        </p:nvGraphicFramePr>
        <p:xfrm>
          <a:off x="8488169" y="1770487"/>
          <a:ext cx="1080000" cy="1080000"/>
        </p:xfrm>
        <a:graphic>
          <a:graphicData uri="http://schemas.openxmlformats.org/drawingml/2006/table">
            <a:tbl>
              <a:tblPr firstRow="1" bandRow="1">
                <a:tableStyleId>{5C22544A-7EE6-4342-B048-85BDC9FD1C3A}</a:tableStyleId>
              </a:tblPr>
              <a:tblGrid>
                <a:gridCol w="540000">
                  <a:extLst>
                    <a:ext uri="{9D8B030D-6E8A-4147-A177-3AD203B41FA5}">
                      <a16:colId xmlns:a16="http://schemas.microsoft.com/office/drawing/2014/main" val="3927929083"/>
                    </a:ext>
                  </a:extLst>
                </a:gridCol>
                <a:gridCol w="540000">
                  <a:extLst>
                    <a:ext uri="{9D8B030D-6E8A-4147-A177-3AD203B41FA5}">
                      <a16:colId xmlns:a16="http://schemas.microsoft.com/office/drawing/2014/main" val="3920468737"/>
                    </a:ext>
                  </a:extLst>
                </a:gridCol>
              </a:tblGrid>
              <a:tr h="540000">
                <a:tc>
                  <a:txBody>
                    <a:bodyPr/>
                    <a:lstStyle/>
                    <a:p>
                      <a:endParaRPr lang="en-GB" sz="1100"/>
                    </a:p>
                  </a:txBody>
                  <a:tcP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6"/>
                    </a:solidFill>
                  </a:tcPr>
                </a:tc>
                <a:tc>
                  <a:txBody>
                    <a:bodyPr/>
                    <a:lstStyle/>
                    <a:p>
                      <a:endParaRPr lang="en-GB" sz="1100"/>
                    </a:p>
                  </a:txBody>
                  <a:tcP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6"/>
                    </a:solidFill>
                  </a:tcPr>
                </a:tc>
                <a:extLst>
                  <a:ext uri="{0D108BD9-81ED-4DB2-BD59-A6C34878D82A}">
                    <a16:rowId xmlns:a16="http://schemas.microsoft.com/office/drawing/2014/main" val="2845916002"/>
                  </a:ext>
                </a:extLst>
              </a:tr>
              <a:tr h="540000">
                <a:tc>
                  <a:txBody>
                    <a:bodyPr/>
                    <a:lstStyle/>
                    <a:p>
                      <a:endParaRPr lang="en-GB" sz="1100"/>
                    </a:p>
                  </a:txBody>
                  <a:tcP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6"/>
                    </a:solidFill>
                  </a:tcPr>
                </a:tc>
                <a:tc>
                  <a:txBody>
                    <a:bodyPr/>
                    <a:lstStyle/>
                    <a:p>
                      <a:endParaRPr lang="en-GB" sz="1100"/>
                    </a:p>
                  </a:txBody>
                  <a:tcP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353576864"/>
                  </a:ext>
                </a:extLst>
              </a:tr>
            </a:tbl>
          </a:graphicData>
        </a:graphic>
      </p:graphicFrame>
      <p:graphicFrame>
        <p:nvGraphicFramePr>
          <p:cNvPr id="11" name="Table 10" descr="A green 3 × 3 rectangle, placed in 3 × 5 rectangle, on the left.">
            <a:extLst>
              <a:ext uri="{FF2B5EF4-FFF2-40B4-BE49-F238E27FC236}">
                <a16:creationId xmlns:a16="http://schemas.microsoft.com/office/drawing/2014/main" id="{C505CBA6-C60D-1974-90E4-D45811F61A96}"/>
              </a:ext>
            </a:extLst>
          </p:cNvPr>
          <p:cNvGraphicFramePr>
            <a:graphicFrameLocks noGrp="1"/>
          </p:cNvGraphicFramePr>
          <p:nvPr>
            <p:extLst>
              <p:ext uri="{D42A27DB-BD31-4B8C-83A1-F6EECF244321}">
                <p14:modId xmlns:p14="http://schemas.microsoft.com/office/powerpoint/2010/main" val="2652089590"/>
              </p:ext>
            </p:extLst>
          </p:nvPr>
        </p:nvGraphicFramePr>
        <p:xfrm>
          <a:off x="6863936" y="1770487"/>
          <a:ext cx="1620000" cy="1620000"/>
        </p:xfrm>
        <a:graphic>
          <a:graphicData uri="http://schemas.openxmlformats.org/drawingml/2006/table">
            <a:tbl>
              <a:tblPr firstRow="1" bandRow="1">
                <a:tableStyleId>{5C22544A-7EE6-4342-B048-85BDC9FD1C3A}</a:tableStyleId>
              </a:tblPr>
              <a:tblGrid>
                <a:gridCol w="540000">
                  <a:extLst>
                    <a:ext uri="{9D8B030D-6E8A-4147-A177-3AD203B41FA5}">
                      <a16:colId xmlns:a16="http://schemas.microsoft.com/office/drawing/2014/main" val="3838708389"/>
                    </a:ext>
                  </a:extLst>
                </a:gridCol>
                <a:gridCol w="540000">
                  <a:extLst>
                    <a:ext uri="{9D8B030D-6E8A-4147-A177-3AD203B41FA5}">
                      <a16:colId xmlns:a16="http://schemas.microsoft.com/office/drawing/2014/main" val="1228190576"/>
                    </a:ext>
                  </a:extLst>
                </a:gridCol>
                <a:gridCol w="540000">
                  <a:extLst>
                    <a:ext uri="{9D8B030D-6E8A-4147-A177-3AD203B41FA5}">
                      <a16:colId xmlns:a16="http://schemas.microsoft.com/office/drawing/2014/main" val="3094379646"/>
                    </a:ext>
                  </a:extLst>
                </a:gridCol>
              </a:tblGrid>
              <a:tr h="540000">
                <a:tc>
                  <a:txBody>
                    <a:bodyPr/>
                    <a:lstStyle/>
                    <a:p>
                      <a:endParaRPr lang="en-GB" sz="1100"/>
                    </a:p>
                  </a:txBody>
                  <a:tcP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3"/>
                    </a:solidFill>
                  </a:tcPr>
                </a:tc>
                <a:tc>
                  <a:txBody>
                    <a:bodyPr/>
                    <a:lstStyle/>
                    <a:p>
                      <a:endParaRPr lang="en-GB" sz="1100"/>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3"/>
                    </a:solidFill>
                  </a:tcPr>
                </a:tc>
                <a:tc>
                  <a:txBody>
                    <a:bodyPr/>
                    <a:lstStyle/>
                    <a:p>
                      <a:endParaRPr lang="en-GB" sz="1100"/>
                    </a:p>
                  </a:txBody>
                  <a:tcP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3"/>
                    </a:solidFill>
                  </a:tcPr>
                </a:tc>
                <a:extLst>
                  <a:ext uri="{0D108BD9-81ED-4DB2-BD59-A6C34878D82A}">
                    <a16:rowId xmlns:a16="http://schemas.microsoft.com/office/drawing/2014/main" val="2845916002"/>
                  </a:ext>
                </a:extLst>
              </a:tr>
              <a:tr h="540000">
                <a:tc>
                  <a:txBody>
                    <a:bodyPr/>
                    <a:lstStyle/>
                    <a:p>
                      <a:endParaRPr lang="en-GB" sz="1100"/>
                    </a:p>
                  </a:txBody>
                  <a:tcP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3"/>
                    </a:solidFill>
                  </a:tcPr>
                </a:tc>
                <a:tc>
                  <a:txBody>
                    <a:bodyPr/>
                    <a:lstStyle/>
                    <a:p>
                      <a:endParaRPr lang="en-GB" sz="1100"/>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3"/>
                    </a:solidFill>
                  </a:tcPr>
                </a:tc>
                <a:tc>
                  <a:txBody>
                    <a:bodyPr/>
                    <a:lstStyle/>
                    <a:p>
                      <a:endParaRPr lang="en-GB" sz="1100"/>
                    </a:p>
                  </a:txBody>
                  <a:tcP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3"/>
                    </a:solidFill>
                  </a:tcPr>
                </a:tc>
                <a:extLst>
                  <a:ext uri="{0D108BD9-81ED-4DB2-BD59-A6C34878D82A}">
                    <a16:rowId xmlns:a16="http://schemas.microsoft.com/office/drawing/2014/main" val="1353576864"/>
                  </a:ext>
                </a:extLst>
              </a:tr>
              <a:tr h="540000">
                <a:tc>
                  <a:txBody>
                    <a:bodyPr/>
                    <a:lstStyle/>
                    <a:p>
                      <a:endParaRPr lang="en-GB" sz="1100"/>
                    </a:p>
                  </a:txBody>
                  <a:tcP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3"/>
                    </a:solidFill>
                  </a:tcPr>
                </a:tc>
                <a:tc>
                  <a:txBody>
                    <a:bodyPr/>
                    <a:lstStyle/>
                    <a:p>
                      <a:endParaRPr lang="en-GB" sz="1100"/>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3"/>
                    </a:solidFill>
                  </a:tcPr>
                </a:tc>
                <a:tc>
                  <a:txBody>
                    <a:bodyPr/>
                    <a:lstStyle/>
                    <a:p>
                      <a:endParaRPr lang="en-GB" sz="1100"/>
                    </a:p>
                  </a:txBody>
                  <a:tcP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531955887"/>
                  </a:ext>
                </a:extLst>
              </a:tr>
            </a:tbl>
          </a:graphicData>
        </a:graphic>
      </p:graphicFrame>
      <p:sp>
        <p:nvSpPr>
          <p:cNvPr id="3" name="Content Placeholder 2" descr="The diagram shows how the squares with sides 1, 2 and 3 can fit without overlapping in a 3 by 5 rectangle. &#10;&#10;There is one square left uncovered.&#10;&#10;Is there any smaller rectangle with &#10;whole-number side lengths which will contain all three squares?">
            <a:extLst>
              <a:ext uri="{FF2B5EF4-FFF2-40B4-BE49-F238E27FC236}">
                <a16:creationId xmlns:a16="http://schemas.microsoft.com/office/drawing/2014/main" id="{08DC6084-7F90-CFC6-DF96-5F6F1DB3D28A}"/>
              </a:ext>
            </a:extLst>
          </p:cNvPr>
          <p:cNvSpPr>
            <a:spLocks noGrp="1"/>
          </p:cNvSpPr>
          <p:nvPr>
            <p:ph idx="1"/>
          </p:nvPr>
        </p:nvSpPr>
        <p:spPr>
          <a:xfrm>
            <a:off x="609600" y="1453698"/>
            <a:ext cx="5486400" cy="4589293"/>
          </a:xfrm>
        </p:spPr>
        <p:txBody>
          <a:bodyPr/>
          <a:lstStyle/>
          <a:p>
            <a:r>
              <a:rPr lang="en-GB"/>
              <a:t>The diagram shows how the squares with sides 1, 2 and 3 can fit </a:t>
            </a:r>
            <a:r>
              <a:rPr lang="en-GB" b="1">
                <a:solidFill>
                  <a:schemeClr val="tx2"/>
                </a:solidFill>
              </a:rPr>
              <a:t>without overlapping</a:t>
            </a:r>
            <a:r>
              <a:rPr lang="en-GB">
                <a:solidFill>
                  <a:schemeClr val="tx2"/>
                </a:solidFill>
              </a:rPr>
              <a:t> </a:t>
            </a:r>
            <a:br>
              <a:rPr lang="en-GB"/>
            </a:br>
            <a:r>
              <a:rPr lang="en-GB"/>
              <a:t>in a 3 × 5 rectangle. </a:t>
            </a:r>
            <a:br>
              <a:rPr lang="en-GB"/>
            </a:br>
            <a:br>
              <a:rPr lang="en-GB"/>
            </a:br>
            <a:r>
              <a:rPr lang="en-GB"/>
              <a:t>There is one square left uncovered.</a:t>
            </a:r>
            <a:br>
              <a:rPr lang="en-GB"/>
            </a:br>
            <a:endParaRPr lang="en-GB"/>
          </a:p>
          <a:p>
            <a:r>
              <a:rPr lang="en-GB"/>
              <a:t>Is there any </a:t>
            </a:r>
            <a:r>
              <a:rPr lang="en-GB" b="1">
                <a:solidFill>
                  <a:schemeClr val="tx2"/>
                </a:solidFill>
              </a:rPr>
              <a:t>smaller rectangle</a:t>
            </a:r>
            <a:r>
              <a:rPr lang="en-GB"/>
              <a:t> with </a:t>
            </a:r>
            <a:br>
              <a:rPr lang="en-GB"/>
            </a:br>
            <a:r>
              <a:rPr lang="en-GB"/>
              <a:t>whole-number side lengths which will contain </a:t>
            </a:r>
            <a:br>
              <a:rPr lang="en-GB"/>
            </a:br>
            <a:r>
              <a:rPr lang="en-GB" b="1">
                <a:solidFill>
                  <a:schemeClr val="tx2"/>
                </a:solidFill>
              </a:rPr>
              <a:t>all three </a:t>
            </a:r>
            <a:r>
              <a:rPr lang="en-GB"/>
              <a:t>squares?</a:t>
            </a:r>
          </a:p>
          <a:p>
            <a:endParaRPr lang="en-GB"/>
          </a:p>
        </p:txBody>
      </p:sp>
      <p:sp>
        <p:nvSpPr>
          <p:cNvPr id="10" name="TextBox 9">
            <a:extLst>
              <a:ext uri="{FF2B5EF4-FFF2-40B4-BE49-F238E27FC236}">
                <a16:creationId xmlns:a16="http://schemas.microsoft.com/office/drawing/2014/main" id="{99AB1838-BB31-D948-301E-F49F02D70353}"/>
              </a:ext>
              <a:ext uri="{C183D7F6-B498-43B3-948B-1728B52AA6E4}">
                <adec:decorative xmlns:adec="http://schemas.microsoft.com/office/drawing/2017/decorative" val="1"/>
              </a:ext>
            </a:extLst>
          </p:cNvPr>
          <p:cNvSpPr txBox="1"/>
          <p:nvPr/>
        </p:nvSpPr>
        <p:spPr>
          <a:xfrm>
            <a:off x="7145585" y="4055470"/>
            <a:ext cx="3417923" cy="400110"/>
          </a:xfrm>
          <a:prstGeom prst="rect">
            <a:avLst/>
          </a:prstGeom>
          <a:noFill/>
        </p:spPr>
        <p:txBody>
          <a:bodyPr wrap="none" rtlCol="0">
            <a:spAutoFit/>
          </a:bodyPr>
          <a:lstStyle/>
          <a:p>
            <a:r>
              <a:rPr lang="en-GB" sz="2000" b="1">
                <a:solidFill>
                  <a:schemeClr val="accent1"/>
                </a:solidFill>
              </a:rPr>
              <a:t>One square left uncovered</a:t>
            </a:r>
          </a:p>
        </p:txBody>
      </p:sp>
      <p:cxnSp>
        <p:nvCxnSpPr>
          <p:cNvPr id="12" name="Straight Arrow Connector 11">
            <a:extLst>
              <a:ext uri="{FF2B5EF4-FFF2-40B4-BE49-F238E27FC236}">
                <a16:creationId xmlns:a16="http://schemas.microsoft.com/office/drawing/2014/main" id="{C0A41132-CB9F-C95B-4C7D-994BC1535516}"/>
              </a:ext>
              <a:ext uri="{C183D7F6-B498-43B3-948B-1728B52AA6E4}">
                <adec:decorative xmlns:adec="http://schemas.microsoft.com/office/drawing/2017/decorative" val="1"/>
              </a:ext>
            </a:extLst>
          </p:cNvPr>
          <p:cNvCxnSpPr>
            <a:cxnSpLocks/>
          </p:cNvCxnSpPr>
          <p:nvPr/>
        </p:nvCxnSpPr>
        <p:spPr>
          <a:xfrm>
            <a:off x="6753320" y="1770487"/>
            <a:ext cx="0" cy="1658513"/>
          </a:xfrm>
          <a:prstGeom prst="straightConnector1">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BDDB1341-31B6-CAE6-721E-DCC083B4EF4D}"/>
              </a:ext>
              <a:ext uri="{C183D7F6-B498-43B3-948B-1728B52AA6E4}">
                <adec:decorative xmlns:adec="http://schemas.microsoft.com/office/drawing/2017/decorative" val="1"/>
              </a:ext>
            </a:extLst>
          </p:cNvPr>
          <p:cNvCxnSpPr>
            <a:cxnSpLocks/>
          </p:cNvCxnSpPr>
          <p:nvPr/>
        </p:nvCxnSpPr>
        <p:spPr>
          <a:xfrm flipH="1">
            <a:off x="6863936" y="1648128"/>
            <a:ext cx="2700000" cy="0"/>
          </a:xfrm>
          <a:prstGeom prst="straightConnector1">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25E10BFA-1120-EFFF-F85D-CABC861C0FD0}"/>
              </a:ext>
              <a:ext uri="{C183D7F6-B498-43B3-948B-1728B52AA6E4}">
                <adec:decorative xmlns:adec="http://schemas.microsoft.com/office/drawing/2017/decorative" val="1"/>
              </a:ext>
            </a:extLst>
          </p:cNvPr>
          <p:cNvSpPr txBox="1"/>
          <p:nvPr/>
        </p:nvSpPr>
        <p:spPr>
          <a:xfrm>
            <a:off x="6438298" y="2438156"/>
            <a:ext cx="312906" cy="369332"/>
          </a:xfrm>
          <a:prstGeom prst="rect">
            <a:avLst/>
          </a:prstGeom>
          <a:noFill/>
        </p:spPr>
        <p:txBody>
          <a:bodyPr wrap="square" rtlCol="0">
            <a:spAutoFit/>
          </a:bodyPr>
          <a:lstStyle/>
          <a:p>
            <a:r>
              <a:rPr lang="en-GB" b="1"/>
              <a:t>3</a:t>
            </a:r>
          </a:p>
        </p:txBody>
      </p:sp>
      <p:sp>
        <p:nvSpPr>
          <p:cNvPr id="15" name="TextBox 14">
            <a:extLst>
              <a:ext uri="{FF2B5EF4-FFF2-40B4-BE49-F238E27FC236}">
                <a16:creationId xmlns:a16="http://schemas.microsoft.com/office/drawing/2014/main" id="{D307DC1B-81E0-229D-AF71-9CCF13AB0322}"/>
              </a:ext>
              <a:ext uri="{C183D7F6-B498-43B3-948B-1728B52AA6E4}">
                <adec:decorative xmlns:adec="http://schemas.microsoft.com/office/drawing/2017/decorative" val="1"/>
              </a:ext>
            </a:extLst>
          </p:cNvPr>
          <p:cNvSpPr txBox="1"/>
          <p:nvPr/>
        </p:nvSpPr>
        <p:spPr>
          <a:xfrm>
            <a:off x="8111896" y="1321703"/>
            <a:ext cx="441146" cy="369332"/>
          </a:xfrm>
          <a:prstGeom prst="rect">
            <a:avLst/>
          </a:prstGeom>
          <a:noFill/>
        </p:spPr>
        <p:txBody>
          <a:bodyPr wrap="square" rtlCol="0">
            <a:spAutoFit/>
          </a:bodyPr>
          <a:lstStyle/>
          <a:p>
            <a:r>
              <a:rPr lang="en-GB" b="1"/>
              <a:t>5</a:t>
            </a:r>
          </a:p>
        </p:txBody>
      </p:sp>
      <p:sp>
        <p:nvSpPr>
          <p:cNvPr id="4" name="Slide Number Placeholder 3">
            <a:extLst>
              <a:ext uri="{FF2B5EF4-FFF2-40B4-BE49-F238E27FC236}">
                <a16:creationId xmlns:a16="http://schemas.microsoft.com/office/drawing/2014/main" id="{CE97DC94-FCF7-1BB9-E4F0-93F9475611C0}"/>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Tree>
    <p:extLst>
      <p:ext uri="{BB962C8B-B14F-4D97-AF65-F5344CB8AC3E}">
        <p14:creationId xmlns:p14="http://schemas.microsoft.com/office/powerpoint/2010/main" val="2963268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1" end="1"/>
                                            </p:txEl>
                                          </p:spTgt>
                                        </p:tgtEl>
                                        <p:attrNameLst>
                                          <p:attrName>style.visibility</p:attrName>
                                        </p:attrNameLst>
                                      </p:cBhvr>
                                      <p:to>
                                        <p:strVal val="visible"/>
                                      </p:to>
                                    </p:set>
                                    <p:animEffect transition="in" filter="fade">
                                      <p:cBhvr>
                                        <p:cTn id="30"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1" restart="whenNotActive" fill="hold" evtFilter="cancelBubble" nodeType="interactiveSeq">
                <p:stCondLst>
                  <p:cond evt="onClick" delay="0">
                    <p:tgtEl>
                      <p:spTgt spid="4"/>
                    </p:tgtEl>
                  </p:cond>
                </p:stCondLst>
                <p:endSync evt="end" delay="0">
                  <p:rtn val="all"/>
                </p:endSync>
                <p:childTnLst>
                  <p:par>
                    <p:cTn id="32" fill="hold">
                      <p:stCondLst>
                        <p:cond delay="0"/>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500"/>
                                        <p:tgtEl>
                                          <p:spTgt spid="6"/>
                                        </p:tgtEl>
                                      </p:cBhvr>
                                    </p:animEffect>
                                  </p:childTnLst>
                                </p:cTn>
                              </p:par>
                            </p:childTnLst>
                          </p:cTn>
                        </p:par>
                      </p:childTnLst>
                    </p:cTn>
                  </p:par>
                </p:childTnLst>
              </p:cTn>
              <p:nextCondLst>
                <p:cond evt="onClick" delay="0">
                  <p:tgtEl>
                    <p:spTgt spid="4"/>
                  </p:tgtEl>
                </p:cond>
              </p:nextCondLst>
            </p:seq>
          </p:childTnLst>
        </p:cTn>
      </p:par>
    </p:tnLst>
    <p:bldLst>
      <p:bldP spid="6" grpId="0" animBg="1"/>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518D23B-8E8E-CB1E-A8CC-2F8DF1C739B3}"/>
              </a:ext>
            </a:extLst>
          </p:cNvPr>
          <p:cNvSpPr>
            <a:spLocks noGrp="1"/>
          </p:cNvSpPr>
          <p:nvPr>
            <p:ph idx="15"/>
          </p:nvPr>
        </p:nvSpPr>
        <p:spPr/>
        <p:txBody>
          <a:bodyPr>
            <a:noAutofit/>
          </a:bodyPr>
          <a:lstStyle/>
          <a:p>
            <a:pPr marL="342900" indent="-342900"/>
            <a:r>
              <a:rPr lang="en-GB" sz="1500" b="1" dirty="0"/>
              <a:t>This problem is impossible. The purpose </a:t>
            </a:r>
            <a:br>
              <a:rPr lang="en-GB" sz="1500" b="1" dirty="0"/>
            </a:br>
            <a:r>
              <a:rPr lang="en-GB" sz="1500" b="1" dirty="0"/>
              <a:t>is for the mathematicians to </a:t>
            </a:r>
            <a:r>
              <a:rPr lang="en-GB" sz="1500" b="1" i="1" dirty="0"/>
              <a:t>justify why</a:t>
            </a:r>
            <a:r>
              <a:rPr lang="en-GB" sz="1500" b="1" dirty="0"/>
              <a:t> </a:t>
            </a:r>
            <a:br>
              <a:rPr lang="en-GB" sz="1500" b="1" dirty="0"/>
            </a:br>
            <a:r>
              <a:rPr lang="en-GB" sz="1500" b="1" dirty="0"/>
              <a:t>the problem is impossible. </a:t>
            </a:r>
            <a:r>
              <a:rPr lang="en-GB" sz="1500" dirty="0"/>
              <a:t>Don’t rush them to this conclusion. Give them time to be </a:t>
            </a:r>
            <a:r>
              <a:rPr lang="en-GB" sz="1500" b="1" dirty="0">
                <a:solidFill>
                  <a:schemeClr val="tx2"/>
                </a:solidFill>
              </a:rPr>
              <a:t>adventurous </a:t>
            </a:r>
            <a:r>
              <a:rPr lang="en-GB" sz="1500" dirty="0"/>
              <a:t>independently first. </a:t>
            </a:r>
          </a:p>
          <a:p>
            <a:pPr marL="342900" indent="-342900">
              <a:buFont typeface="Arial" panose="020B0604020202020204" pitchFamily="34" charset="0"/>
              <a:buChar char="•"/>
            </a:pPr>
            <a:r>
              <a:rPr lang="en-GB" sz="1500" dirty="0"/>
              <a:t>Whether working online or in person, give the mathematicians squares that they can move around, rather than drawing them each time. </a:t>
            </a:r>
          </a:p>
          <a:p>
            <a:pPr marL="342900" indent="-342900">
              <a:buFont typeface="Arial" panose="020B0604020202020204" pitchFamily="34" charset="0"/>
              <a:buChar char="•"/>
            </a:pPr>
            <a:r>
              <a:rPr lang="en-GB" sz="1500" dirty="0"/>
              <a:t>To bring out at least one of the approaches, </a:t>
            </a:r>
            <a:br>
              <a:rPr lang="en-GB" sz="1500" dirty="0"/>
            </a:br>
            <a:r>
              <a:rPr lang="en-GB" sz="1500" dirty="0"/>
              <a:t>ask “What could a rectangle with a smaller </a:t>
            </a:r>
            <a:br>
              <a:rPr lang="en-GB" sz="1500" dirty="0"/>
            </a:br>
            <a:r>
              <a:rPr lang="en-GB" sz="1500" u="sng" dirty="0"/>
              <a:t>area</a:t>
            </a:r>
            <a:r>
              <a:rPr lang="en-GB" sz="1500" dirty="0"/>
              <a:t> look like?” Listen for </a:t>
            </a:r>
          </a:p>
          <a:p>
            <a:pPr marL="577537" lvl="1" indent="-342900"/>
            <a:r>
              <a:rPr lang="en-GB" sz="1500" dirty="0"/>
              <a:t>“It would have to have width less than 3 or length less than 5.” </a:t>
            </a:r>
          </a:p>
          <a:p>
            <a:pPr marL="577537" lvl="1" indent="-342900"/>
            <a:r>
              <a:rPr lang="en-GB" sz="1500" dirty="0"/>
              <a:t>or “It could have </a:t>
            </a:r>
            <a:r>
              <a:rPr lang="en-GB" sz="1500" u="sng" dirty="0"/>
              <a:t>area</a:t>
            </a:r>
            <a:r>
              <a:rPr lang="en-GB" sz="1500" dirty="0"/>
              <a:t> 14 or 13 or… .” </a:t>
            </a:r>
          </a:p>
          <a:p>
            <a:pPr marL="342900" indent="-342900">
              <a:buFont typeface="Arial" panose="020B0604020202020204" pitchFamily="34" charset="0"/>
              <a:buChar char="•"/>
            </a:pPr>
            <a:r>
              <a:rPr lang="en-GB" sz="1500" dirty="0"/>
              <a:t>“Have you been able to use a smaller rectangle? Do you think it’s possible? </a:t>
            </a:r>
            <a:r>
              <a:rPr lang="en-GB" sz="1500" b="1" dirty="0">
                <a:solidFill>
                  <a:schemeClr val="tx2"/>
                </a:solidFill>
              </a:rPr>
              <a:t>Convince me</a:t>
            </a:r>
            <a:r>
              <a:rPr lang="en-GB" sz="1500" dirty="0"/>
              <a:t>!” You can use the grid on the next slide to support these group discussions. </a:t>
            </a:r>
          </a:p>
          <a:p>
            <a:pPr marL="342900" indent="-342900">
              <a:buFont typeface="Arial" panose="020B0604020202020204" pitchFamily="34" charset="0"/>
              <a:buChar char="•"/>
            </a:pPr>
            <a:r>
              <a:rPr lang="en-GB" sz="1500" b="1" dirty="0"/>
              <a:t>If the detailed ‘</a:t>
            </a:r>
            <a:r>
              <a:rPr lang="en-GB" sz="1500" b="1" u="sng" dirty="0"/>
              <a:t>area</a:t>
            </a:r>
            <a:r>
              <a:rPr lang="en-GB" sz="1500" b="1" dirty="0"/>
              <a:t> reasoning’ justification does not arise here, wait until a) of the next problem before bringing it out from them. </a:t>
            </a:r>
            <a:endParaRPr lang="en-GB" sz="1500" dirty="0"/>
          </a:p>
        </p:txBody>
      </p:sp>
      <p:sp>
        <p:nvSpPr>
          <p:cNvPr id="3" name="Content Placeholder 2">
            <a:extLst>
              <a:ext uri="{FF2B5EF4-FFF2-40B4-BE49-F238E27FC236}">
                <a16:creationId xmlns:a16="http://schemas.microsoft.com/office/drawing/2014/main" id="{636C4B04-E1B5-0DF7-1E29-2A55C64CDB2E}"/>
              </a:ext>
            </a:extLst>
          </p:cNvPr>
          <p:cNvSpPr>
            <a:spLocks noGrp="1"/>
          </p:cNvSpPr>
          <p:nvPr>
            <p:ph idx="1"/>
          </p:nvPr>
        </p:nvSpPr>
        <p:spPr/>
        <p:txBody>
          <a:bodyPr>
            <a:noAutofit/>
          </a:bodyPr>
          <a:lstStyle/>
          <a:p>
            <a:r>
              <a:rPr lang="en-GB" sz="1600" dirty="0"/>
              <a:t>The mathematicians arranging the squares in various ways, but not successfully reducing the size of rectangle that they fit into.</a:t>
            </a:r>
          </a:p>
          <a:p>
            <a:r>
              <a:rPr lang="en-GB" sz="1600" dirty="0"/>
              <a:t>“I have to place the 2 × 2 square next to the </a:t>
            </a:r>
            <a:br>
              <a:rPr lang="en-GB" sz="1600" dirty="0"/>
            </a:br>
            <a:r>
              <a:rPr lang="en-GB" sz="1600" dirty="0"/>
              <a:t>3 × 3 square in some way. </a:t>
            </a:r>
            <a:br>
              <a:rPr lang="en-GB" sz="1600" dirty="0"/>
            </a:br>
            <a:r>
              <a:rPr lang="en-GB" sz="1600" dirty="0"/>
              <a:t>That means that either the</a:t>
            </a:r>
            <a:br>
              <a:rPr lang="en-GB" sz="1600" dirty="0"/>
            </a:br>
            <a:r>
              <a:rPr lang="en-GB" sz="1600" dirty="0"/>
              <a:t>length or width of the rectangle</a:t>
            </a:r>
            <a:br>
              <a:rPr lang="en-GB" sz="1600" dirty="0"/>
            </a:br>
            <a:r>
              <a:rPr lang="en-GB" sz="1600" dirty="0"/>
              <a:t>has to be at least 5. And </a:t>
            </a:r>
            <a:br>
              <a:rPr lang="en-GB" sz="1600" dirty="0"/>
            </a:br>
            <a:r>
              <a:rPr lang="en-GB" sz="1600" dirty="0"/>
              <a:t>because the 3 × 3 has to fit in</a:t>
            </a:r>
            <a:br>
              <a:rPr lang="en-GB" sz="1600" dirty="0"/>
            </a:br>
            <a:r>
              <a:rPr lang="en-GB" sz="1600" dirty="0"/>
              <a:t>the rectangle, the other </a:t>
            </a:r>
            <a:br>
              <a:rPr lang="en-GB" sz="1600" dirty="0"/>
            </a:br>
            <a:r>
              <a:rPr lang="en-GB" sz="1600" u="sng" dirty="0"/>
              <a:t>dimension</a:t>
            </a:r>
            <a:r>
              <a:rPr lang="en-GB" sz="1600" dirty="0"/>
              <a:t> has to be at least 3,</a:t>
            </a:r>
            <a:br>
              <a:rPr lang="en-GB" sz="1600" dirty="0"/>
            </a:br>
            <a:r>
              <a:rPr lang="en-GB" sz="1600" dirty="0"/>
              <a:t>so I can’t get smaller </a:t>
            </a:r>
            <a:br>
              <a:rPr lang="en-GB" sz="1600" dirty="0"/>
            </a:br>
            <a:r>
              <a:rPr lang="en-GB" sz="1600" dirty="0"/>
              <a:t>than 5 × 3.”</a:t>
            </a:r>
          </a:p>
          <a:p>
            <a:r>
              <a:rPr lang="en-GB" sz="1600" dirty="0"/>
              <a:t>“But wait, the reason is simpler than that! The total </a:t>
            </a:r>
            <a:r>
              <a:rPr lang="en-GB" sz="1600" u="sng" dirty="0"/>
              <a:t>area</a:t>
            </a:r>
            <a:r>
              <a:rPr lang="en-GB" sz="1600" dirty="0"/>
              <a:t> of the squares is 1</a:t>
            </a:r>
            <a:r>
              <a:rPr lang="en-GB" sz="1600" baseline="30000" dirty="0"/>
              <a:t>2</a:t>
            </a:r>
            <a:r>
              <a:rPr lang="en-GB" sz="1600" dirty="0"/>
              <a:t> + 2</a:t>
            </a:r>
            <a:r>
              <a:rPr lang="en-GB" sz="1600" baseline="30000" dirty="0"/>
              <a:t>2</a:t>
            </a:r>
            <a:r>
              <a:rPr lang="en-GB" sz="1600" dirty="0"/>
              <a:t> + 3</a:t>
            </a:r>
            <a:r>
              <a:rPr lang="en-GB" sz="1600" baseline="30000" dirty="0"/>
              <a:t>2</a:t>
            </a:r>
            <a:r>
              <a:rPr lang="en-GB" sz="1600" dirty="0"/>
              <a:t> = 14, so they can’t fit in a rectangle with </a:t>
            </a:r>
            <a:r>
              <a:rPr lang="en-GB" sz="1600" u="sng" dirty="0"/>
              <a:t>area</a:t>
            </a:r>
            <a:r>
              <a:rPr lang="en-GB" sz="1600" dirty="0"/>
              <a:t> less than 14. Only a 1 × 14 rectangle or a 2 × 7 rectangle have </a:t>
            </a:r>
            <a:r>
              <a:rPr lang="en-GB" sz="1600" u="sng" dirty="0"/>
              <a:t>area</a:t>
            </a:r>
            <a:r>
              <a:rPr lang="en-GB" sz="1600" dirty="0"/>
              <a:t> 14, and the 3 × 3 square can’t fit into either of these.”</a:t>
            </a:r>
          </a:p>
        </p:txBody>
      </p:sp>
      <p:sp>
        <p:nvSpPr>
          <p:cNvPr id="4" name="Slide Number Placeholder 3">
            <a:extLst>
              <a:ext uri="{FF2B5EF4-FFF2-40B4-BE49-F238E27FC236}">
                <a16:creationId xmlns:a16="http://schemas.microsoft.com/office/drawing/2014/main" id="{C8B45669-DF12-FF6F-EA75-25D92CAEFA7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5" name="Title 4">
            <a:extLst>
              <a:ext uri="{FF2B5EF4-FFF2-40B4-BE49-F238E27FC236}">
                <a16:creationId xmlns:a16="http://schemas.microsoft.com/office/drawing/2014/main" id="{FE925DF7-CA22-69E1-4C51-DD133AEC4139}"/>
              </a:ext>
            </a:extLst>
          </p:cNvPr>
          <p:cNvSpPr>
            <a:spLocks noGrp="1"/>
          </p:cNvSpPr>
          <p:nvPr>
            <p:ph type="title"/>
          </p:nvPr>
        </p:nvSpPr>
        <p:spPr/>
        <p:txBody>
          <a:bodyPr>
            <a:normAutofit/>
          </a:bodyPr>
          <a:lstStyle/>
          <a:p>
            <a:r>
              <a:rPr lang="en-GB"/>
              <a:t>Square squash </a:t>
            </a:r>
            <a:endParaRPr lang="en-GB">
              <a:highlight>
                <a:srgbClr val="FFFF00"/>
              </a:highlight>
            </a:endParaRPr>
          </a:p>
        </p:txBody>
      </p:sp>
      <p:graphicFrame>
        <p:nvGraphicFramePr>
          <p:cNvPr id="6" name="Table 5">
            <a:extLst>
              <a:ext uri="{FF2B5EF4-FFF2-40B4-BE49-F238E27FC236}">
                <a16:creationId xmlns:a16="http://schemas.microsoft.com/office/drawing/2014/main" id="{CBAFA356-FB8E-AA81-038C-4D0D9E982942}"/>
              </a:ext>
            </a:extLst>
          </p:cNvPr>
          <p:cNvGraphicFramePr>
            <a:graphicFrameLocks noGrp="1"/>
          </p:cNvGraphicFramePr>
          <p:nvPr>
            <p:extLst>
              <p:ext uri="{D42A27DB-BD31-4B8C-83A1-F6EECF244321}">
                <p14:modId xmlns:p14="http://schemas.microsoft.com/office/powerpoint/2010/main" val="1876559124"/>
              </p:ext>
            </p:extLst>
          </p:nvPr>
        </p:nvGraphicFramePr>
        <p:xfrm>
          <a:off x="4066300" y="3432978"/>
          <a:ext cx="504000" cy="504000"/>
        </p:xfrm>
        <a:graphic>
          <a:graphicData uri="http://schemas.openxmlformats.org/drawingml/2006/table">
            <a:tbl>
              <a:tblPr firstRow="1" bandRow="1">
                <a:tableStyleId>{5C22544A-7EE6-4342-B048-85BDC9FD1C3A}</a:tableStyleId>
              </a:tblPr>
              <a:tblGrid>
                <a:gridCol w="252000">
                  <a:extLst>
                    <a:ext uri="{9D8B030D-6E8A-4147-A177-3AD203B41FA5}">
                      <a16:colId xmlns:a16="http://schemas.microsoft.com/office/drawing/2014/main" val="3927929083"/>
                    </a:ext>
                  </a:extLst>
                </a:gridCol>
                <a:gridCol w="252000">
                  <a:extLst>
                    <a:ext uri="{9D8B030D-6E8A-4147-A177-3AD203B41FA5}">
                      <a16:colId xmlns:a16="http://schemas.microsoft.com/office/drawing/2014/main" val="3920468737"/>
                    </a:ext>
                  </a:extLst>
                </a:gridCol>
              </a:tblGrid>
              <a:tr h="252000">
                <a:tc>
                  <a:txBody>
                    <a:bodyPr/>
                    <a:lstStyle/>
                    <a:p>
                      <a:endParaRPr lang="en-GB" sz="900"/>
                    </a:p>
                  </a:txBody>
                  <a:tcPr>
                    <a:lnL w="28575"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6"/>
                    </a:solidFill>
                  </a:tcPr>
                </a:tc>
                <a:tc>
                  <a:txBody>
                    <a:bodyPr/>
                    <a:lstStyle/>
                    <a:p>
                      <a:endParaRPr lang="en-GB" sz="900"/>
                    </a:p>
                  </a:txBody>
                  <a:tcPr>
                    <a:lnL w="12700" cap="flat" cmpd="sng" algn="ctr">
                      <a:solidFill>
                        <a:srgbClr val="00206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6"/>
                    </a:solidFill>
                  </a:tcPr>
                </a:tc>
                <a:extLst>
                  <a:ext uri="{0D108BD9-81ED-4DB2-BD59-A6C34878D82A}">
                    <a16:rowId xmlns:a16="http://schemas.microsoft.com/office/drawing/2014/main" val="2845916002"/>
                  </a:ext>
                </a:extLst>
              </a:tr>
              <a:tr h="252000">
                <a:tc>
                  <a:txBody>
                    <a:bodyPr/>
                    <a:lstStyle/>
                    <a:p>
                      <a:endParaRPr lang="en-GB" sz="900"/>
                    </a:p>
                  </a:txBody>
                  <a:tcPr>
                    <a:lnL w="28575"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6"/>
                    </a:solidFill>
                  </a:tcPr>
                </a:tc>
                <a:tc>
                  <a:txBody>
                    <a:bodyPr/>
                    <a:lstStyle/>
                    <a:p>
                      <a:endParaRPr lang="en-GB" sz="900"/>
                    </a:p>
                  </a:txBody>
                  <a:tcPr>
                    <a:lnL w="12700" cap="flat" cmpd="sng" algn="ctr">
                      <a:solidFill>
                        <a:srgbClr val="00206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353576864"/>
                  </a:ext>
                </a:extLst>
              </a:tr>
            </a:tbl>
          </a:graphicData>
        </a:graphic>
      </p:graphicFrame>
      <p:graphicFrame>
        <p:nvGraphicFramePr>
          <p:cNvPr id="7" name="Table 6">
            <a:extLst>
              <a:ext uri="{FF2B5EF4-FFF2-40B4-BE49-F238E27FC236}">
                <a16:creationId xmlns:a16="http://schemas.microsoft.com/office/drawing/2014/main" id="{EFE13D2E-A641-7D30-4B6F-06E53CF66E4F}"/>
              </a:ext>
            </a:extLst>
          </p:cNvPr>
          <p:cNvGraphicFramePr>
            <a:graphicFrameLocks noGrp="1"/>
          </p:cNvGraphicFramePr>
          <p:nvPr>
            <p:extLst>
              <p:ext uri="{D42A27DB-BD31-4B8C-83A1-F6EECF244321}">
                <p14:modId xmlns:p14="http://schemas.microsoft.com/office/powerpoint/2010/main" val="4034465948"/>
              </p:ext>
            </p:extLst>
          </p:nvPr>
        </p:nvGraphicFramePr>
        <p:xfrm>
          <a:off x="4066300" y="2676978"/>
          <a:ext cx="756000" cy="756000"/>
        </p:xfrm>
        <a:graphic>
          <a:graphicData uri="http://schemas.openxmlformats.org/drawingml/2006/table">
            <a:tbl>
              <a:tblPr firstRow="1" bandRow="1">
                <a:tableStyleId>{5C22544A-7EE6-4342-B048-85BDC9FD1C3A}</a:tableStyleId>
              </a:tblPr>
              <a:tblGrid>
                <a:gridCol w="252000">
                  <a:extLst>
                    <a:ext uri="{9D8B030D-6E8A-4147-A177-3AD203B41FA5}">
                      <a16:colId xmlns:a16="http://schemas.microsoft.com/office/drawing/2014/main" val="3838708389"/>
                    </a:ext>
                  </a:extLst>
                </a:gridCol>
                <a:gridCol w="252000">
                  <a:extLst>
                    <a:ext uri="{9D8B030D-6E8A-4147-A177-3AD203B41FA5}">
                      <a16:colId xmlns:a16="http://schemas.microsoft.com/office/drawing/2014/main" val="1228190576"/>
                    </a:ext>
                  </a:extLst>
                </a:gridCol>
                <a:gridCol w="252000">
                  <a:extLst>
                    <a:ext uri="{9D8B030D-6E8A-4147-A177-3AD203B41FA5}">
                      <a16:colId xmlns:a16="http://schemas.microsoft.com/office/drawing/2014/main" val="3094379646"/>
                    </a:ext>
                  </a:extLst>
                </a:gridCol>
              </a:tblGrid>
              <a:tr h="252000">
                <a:tc>
                  <a:txBody>
                    <a:bodyPr/>
                    <a:lstStyle/>
                    <a:p>
                      <a:endParaRPr lang="en-GB" sz="1000"/>
                    </a:p>
                  </a:txBody>
                  <a:tcPr>
                    <a:lnL w="28575"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3"/>
                    </a:solidFill>
                  </a:tcPr>
                </a:tc>
                <a:tc>
                  <a:txBody>
                    <a:bodyPr/>
                    <a:lstStyle/>
                    <a:p>
                      <a:endParaRPr lang="en-GB" sz="1000"/>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3"/>
                    </a:solidFill>
                  </a:tcPr>
                </a:tc>
                <a:tc>
                  <a:txBody>
                    <a:bodyPr/>
                    <a:lstStyle/>
                    <a:p>
                      <a:endParaRPr lang="en-GB" sz="1000"/>
                    </a:p>
                  </a:txBody>
                  <a:tcPr>
                    <a:lnL w="12700" cap="flat" cmpd="sng" algn="ctr">
                      <a:solidFill>
                        <a:srgbClr val="00206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3"/>
                    </a:solidFill>
                  </a:tcPr>
                </a:tc>
                <a:extLst>
                  <a:ext uri="{0D108BD9-81ED-4DB2-BD59-A6C34878D82A}">
                    <a16:rowId xmlns:a16="http://schemas.microsoft.com/office/drawing/2014/main" val="2845916002"/>
                  </a:ext>
                </a:extLst>
              </a:tr>
              <a:tr h="252000">
                <a:tc>
                  <a:txBody>
                    <a:bodyPr/>
                    <a:lstStyle/>
                    <a:p>
                      <a:endParaRPr lang="en-GB" sz="1000"/>
                    </a:p>
                  </a:txBody>
                  <a:tcPr>
                    <a:lnL w="28575"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3"/>
                    </a:solidFill>
                  </a:tcPr>
                </a:tc>
                <a:tc>
                  <a:txBody>
                    <a:bodyPr/>
                    <a:lstStyle/>
                    <a:p>
                      <a:endParaRPr lang="en-GB" sz="1000"/>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3"/>
                    </a:solidFill>
                  </a:tcPr>
                </a:tc>
                <a:tc>
                  <a:txBody>
                    <a:bodyPr/>
                    <a:lstStyle/>
                    <a:p>
                      <a:endParaRPr lang="en-GB" sz="1000"/>
                    </a:p>
                  </a:txBody>
                  <a:tcPr>
                    <a:lnL w="12700" cap="flat" cmpd="sng" algn="ctr">
                      <a:solidFill>
                        <a:srgbClr val="00206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3"/>
                    </a:solidFill>
                  </a:tcPr>
                </a:tc>
                <a:extLst>
                  <a:ext uri="{0D108BD9-81ED-4DB2-BD59-A6C34878D82A}">
                    <a16:rowId xmlns:a16="http://schemas.microsoft.com/office/drawing/2014/main" val="1353576864"/>
                  </a:ext>
                </a:extLst>
              </a:tr>
              <a:tr h="252000">
                <a:tc>
                  <a:txBody>
                    <a:bodyPr/>
                    <a:lstStyle/>
                    <a:p>
                      <a:endParaRPr lang="en-GB" sz="1000"/>
                    </a:p>
                  </a:txBody>
                  <a:tcPr>
                    <a:lnL w="28575"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3"/>
                    </a:solidFill>
                  </a:tcPr>
                </a:tc>
                <a:tc>
                  <a:txBody>
                    <a:bodyPr/>
                    <a:lstStyle/>
                    <a:p>
                      <a:endParaRPr lang="en-GB" sz="1000"/>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3"/>
                    </a:solidFill>
                  </a:tcPr>
                </a:tc>
                <a:tc>
                  <a:txBody>
                    <a:bodyPr/>
                    <a:lstStyle/>
                    <a:p>
                      <a:endParaRPr lang="en-GB" sz="1000"/>
                    </a:p>
                  </a:txBody>
                  <a:tcPr>
                    <a:lnL w="12700" cap="flat" cmpd="sng" algn="ctr">
                      <a:solidFill>
                        <a:srgbClr val="00206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531955887"/>
                  </a:ext>
                </a:extLst>
              </a:tr>
            </a:tbl>
          </a:graphicData>
        </a:graphic>
      </p:graphicFrame>
      <p:cxnSp>
        <p:nvCxnSpPr>
          <p:cNvPr id="13" name="Straight Arrow Connector 12">
            <a:extLst>
              <a:ext uri="{FF2B5EF4-FFF2-40B4-BE49-F238E27FC236}">
                <a16:creationId xmlns:a16="http://schemas.microsoft.com/office/drawing/2014/main" id="{034FAA04-5495-4FBB-DC0A-C869F43557D3}"/>
              </a:ext>
            </a:extLst>
          </p:cNvPr>
          <p:cNvCxnSpPr/>
          <p:nvPr/>
        </p:nvCxnSpPr>
        <p:spPr>
          <a:xfrm>
            <a:off x="4066300" y="2593190"/>
            <a:ext cx="763233" cy="0"/>
          </a:xfrm>
          <a:prstGeom prst="straightConnector1">
            <a:avLst/>
          </a:prstGeom>
          <a:ln w="28575">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5AAC1B64-C484-3442-0126-0FD856347A58}"/>
              </a:ext>
            </a:extLst>
          </p:cNvPr>
          <p:cNvCxnSpPr>
            <a:cxnSpLocks/>
          </p:cNvCxnSpPr>
          <p:nvPr/>
        </p:nvCxnSpPr>
        <p:spPr>
          <a:xfrm>
            <a:off x="4899067" y="2676978"/>
            <a:ext cx="0" cy="1260000"/>
          </a:xfrm>
          <a:prstGeom prst="straightConnector1">
            <a:avLst/>
          </a:prstGeom>
          <a:ln w="28575">
            <a:headEnd type="triangle"/>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8002D863-1BDF-118D-7536-BD8989199DD4}"/>
              </a:ext>
            </a:extLst>
          </p:cNvPr>
          <p:cNvSpPr txBox="1"/>
          <p:nvPr/>
        </p:nvSpPr>
        <p:spPr>
          <a:xfrm>
            <a:off x="4318300" y="2324485"/>
            <a:ext cx="284052" cy="307777"/>
          </a:xfrm>
          <a:prstGeom prst="rect">
            <a:avLst/>
          </a:prstGeom>
          <a:noFill/>
        </p:spPr>
        <p:txBody>
          <a:bodyPr wrap="none" rtlCol="0">
            <a:spAutoFit/>
          </a:bodyPr>
          <a:lstStyle/>
          <a:p>
            <a:r>
              <a:rPr lang="en-GB" sz="1400"/>
              <a:t>3</a:t>
            </a:r>
          </a:p>
        </p:txBody>
      </p:sp>
      <p:sp>
        <p:nvSpPr>
          <p:cNvPr id="19" name="TextBox 18">
            <a:extLst>
              <a:ext uri="{FF2B5EF4-FFF2-40B4-BE49-F238E27FC236}">
                <a16:creationId xmlns:a16="http://schemas.microsoft.com/office/drawing/2014/main" id="{2081DCF7-3DBD-A9BB-9F86-5890F9037BA5}"/>
              </a:ext>
            </a:extLst>
          </p:cNvPr>
          <p:cNvSpPr txBox="1"/>
          <p:nvPr/>
        </p:nvSpPr>
        <p:spPr>
          <a:xfrm>
            <a:off x="4858219" y="3153089"/>
            <a:ext cx="284052" cy="307777"/>
          </a:xfrm>
          <a:prstGeom prst="rect">
            <a:avLst/>
          </a:prstGeom>
          <a:noFill/>
        </p:spPr>
        <p:txBody>
          <a:bodyPr wrap="none" rtlCol="0">
            <a:spAutoFit/>
          </a:bodyPr>
          <a:lstStyle/>
          <a:p>
            <a:r>
              <a:rPr lang="en-GB" sz="1400"/>
              <a:t>5</a:t>
            </a:r>
          </a:p>
        </p:txBody>
      </p:sp>
      <p:pic>
        <p:nvPicPr>
          <p:cNvPr id="8" name="Graphic 7" descr="Hike with solid fill">
            <a:extLst>
              <a:ext uri="{FF2B5EF4-FFF2-40B4-BE49-F238E27FC236}">
                <a16:creationId xmlns:a16="http://schemas.microsoft.com/office/drawing/2014/main" id="{1CE66BF9-52DE-80CC-8A98-EBDF1D19064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767147" y="1438456"/>
            <a:ext cx="395654" cy="395654"/>
          </a:xfrm>
          <a:prstGeom prst="rect">
            <a:avLst/>
          </a:prstGeom>
        </p:spPr>
      </p:pic>
      <p:pic>
        <p:nvPicPr>
          <p:cNvPr id="9" name="Graphic 8" descr="Chat with solid fill">
            <a:extLst>
              <a:ext uri="{FF2B5EF4-FFF2-40B4-BE49-F238E27FC236}">
                <a16:creationId xmlns:a16="http://schemas.microsoft.com/office/drawing/2014/main" id="{0102257A-F376-424C-37B4-F9746AFE16E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324651" y="4422896"/>
            <a:ext cx="571499" cy="571499"/>
          </a:xfrm>
          <a:prstGeom prst="rect">
            <a:avLst/>
          </a:prstGeom>
        </p:spPr>
      </p:pic>
    </p:spTree>
    <p:extLst>
      <p:ext uri="{BB962C8B-B14F-4D97-AF65-F5344CB8AC3E}">
        <p14:creationId xmlns:p14="http://schemas.microsoft.com/office/powerpoint/2010/main" val="485624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7745392-ABB9-9268-632C-721B010D3C28}"/>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graphicFrame>
        <p:nvGraphicFramePr>
          <p:cNvPr id="8" name="Table 7">
            <a:extLst>
              <a:ext uri="{FF2B5EF4-FFF2-40B4-BE49-F238E27FC236}">
                <a16:creationId xmlns:a16="http://schemas.microsoft.com/office/drawing/2014/main" id="{93AFF9CB-8005-BF6F-0563-0E8BE36B1CA5}"/>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1315339273"/>
              </p:ext>
            </p:extLst>
          </p:nvPr>
        </p:nvGraphicFramePr>
        <p:xfrm>
          <a:off x="4631231" y="1515534"/>
          <a:ext cx="511200" cy="511200"/>
        </p:xfrm>
        <a:graphic>
          <a:graphicData uri="http://schemas.openxmlformats.org/drawingml/2006/table">
            <a:tbl>
              <a:tblPr firstRow="1" bandRow="1">
                <a:tableStyleId>{5C22544A-7EE6-4342-B048-85BDC9FD1C3A}</a:tableStyleId>
              </a:tblPr>
              <a:tblGrid>
                <a:gridCol w="511200">
                  <a:extLst>
                    <a:ext uri="{9D8B030D-6E8A-4147-A177-3AD203B41FA5}">
                      <a16:colId xmlns:a16="http://schemas.microsoft.com/office/drawing/2014/main" val="3920468737"/>
                    </a:ext>
                  </a:extLst>
                </a:gridCol>
              </a:tblGrid>
              <a:tr h="511200">
                <a:tc>
                  <a:txBody>
                    <a:bodyPr/>
                    <a:lstStyle/>
                    <a:p>
                      <a:pPr algn="ctr"/>
                      <a:r>
                        <a:rPr lang="en-GB" sz="1800">
                          <a:solidFill>
                            <a:schemeClr val="tx1"/>
                          </a:solidFill>
                        </a:rPr>
                        <a:t>1</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531955887"/>
                  </a:ext>
                </a:extLst>
              </a:tr>
            </a:tbl>
          </a:graphicData>
        </a:graphic>
      </p:graphicFrame>
      <p:graphicFrame>
        <p:nvGraphicFramePr>
          <p:cNvPr id="9" name="Table 8">
            <a:extLst>
              <a:ext uri="{FF2B5EF4-FFF2-40B4-BE49-F238E27FC236}">
                <a16:creationId xmlns:a16="http://schemas.microsoft.com/office/drawing/2014/main" id="{6658B472-D777-688B-9B30-AF79CD440426}"/>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4171459727"/>
              </p:ext>
            </p:extLst>
          </p:nvPr>
        </p:nvGraphicFramePr>
        <p:xfrm>
          <a:off x="3079306" y="1525694"/>
          <a:ext cx="1029600" cy="1022400"/>
        </p:xfrm>
        <a:graphic>
          <a:graphicData uri="http://schemas.openxmlformats.org/drawingml/2006/table">
            <a:tbl>
              <a:tblPr firstRow="1" bandRow="1">
                <a:tableStyleId>{5C22544A-7EE6-4342-B048-85BDC9FD1C3A}</a:tableStyleId>
              </a:tblPr>
              <a:tblGrid>
                <a:gridCol w="514800">
                  <a:extLst>
                    <a:ext uri="{9D8B030D-6E8A-4147-A177-3AD203B41FA5}">
                      <a16:colId xmlns:a16="http://schemas.microsoft.com/office/drawing/2014/main" val="3927929083"/>
                    </a:ext>
                  </a:extLst>
                </a:gridCol>
                <a:gridCol w="514800">
                  <a:extLst>
                    <a:ext uri="{9D8B030D-6E8A-4147-A177-3AD203B41FA5}">
                      <a16:colId xmlns:a16="http://schemas.microsoft.com/office/drawing/2014/main" val="3920468737"/>
                    </a:ext>
                  </a:extLst>
                </a:gridCol>
              </a:tblGrid>
              <a:tr h="511200">
                <a:tc>
                  <a:txBody>
                    <a:bodyPr/>
                    <a:lstStyle/>
                    <a:p>
                      <a:pPr lvl="0" algn="ctr"/>
                      <a:endParaRPr lang="en-GB" sz="18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6"/>
                    </a:solidFill>
                  </a:tcPr>
                </a:tc>
                <a:tc>
                  <a:txBody>
                    <a:bodyPr/>
                    <a:lstStyle/>
                    <a:p>
                      <a:pPr lvl="0" algn="ctr"/>
                      <a:endParaRPr lang="en-GB" sz="18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6"/>
                    </a:solidFill>
                  </a:tcPr>
                </a:tc>
                <a:extLst>
                  <a:ext uri="{0D108BD9-81ED-4DB2-BD59-A6C34878D82A}">
                    <a16:rowId xmlns:a16="http://schemas.microsoft.com/office/drawing/2014/main" val="2845916002"/>
                  </a:ext>
                </a:extLst>
              </a:tr>
              <a:tr h="511200">
                <a:tc>
                  <a:txBody>
                    <a:bodyPr/>
                    <a:lstStyle/>
                    <a:p>
                      <a:pPr lvl="0" algn="ctr"/>
                      <a:r>
                        <a:rPr lang="en-GB" sz="1800" b="1"/>
                        <a:t>2</a:t>
                      </a:r>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6"/>
                    </a:solidFill>
                  </a:tcPr>
                </a:tc>
                <a:tc>
                  <a:txBody>
                    <a:bodyPr/>
                    <a:lstStyle/>
                    <a:p>
                      <a:pPr lvl="0" algn="ctr"/>
                      <a:endParaRPr lang="en-GB" sz="18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353576864"/>
                  </a:ext>
                </a:extLst>
              </a:tr>
            </a:tbl>
          </a:graphicData>
        </a:graphic>
      </p:graphicFrame>
      <p:graphicFrame>
        <p:nvGraphicFramePr>
          <p:cNvPr id="10" name="Table 9">
            <a:extLst>
              <a:ext uri="{FF2B5EF4-FFF2-40B4-BE49-F238E27FC236}">
                <a16:creationId xmlns:a16="http://schemas.microsoft.com/office/drawing/2014/main" id="{D8CA5E37-A6A1-17BF-CBE2-40440AF5AA5C}"/>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552819376"/>
              </p:ext>
            </p:extLst>
          </p:nvPr>
        </p:nvGraphicFramePr>
        <p:xfrm>
          <a:off x="1026352" y="1515534"/>
          <a:ext cx="1542764" cy="1532466"/>
        </p:xfrm>
        <a:graphic>
          <a:graphicData uri="http://schemas.openxmlformats.org/drawingml/2006/table">
            <a:tbl>
              <a:tblPr firstRow="1" bandRow="1">
                <a:tableStyleId>{5C22544A-7EE6-4342-B048-85BDC9FD1C3A}</a:tableStyleId>
              </a:tblPr>
              <a:tblGrid>
                <a:gridCol w="515782">
                  <a:extLst>
                    <a:ext uri="{9D8B030D-6E8A-4147-A177-3AD203B41FA5}">
                      <a16:colId xmlns:a16="http://schemas.microsoft.com/office/drawing/2014/main" val="3838708389"/>
                    </a:ext>
                  </a:extLst>
                </a:gridCol>
                <a:gridCol w="511200">
                  <a:extLst>
                    <a:ext uri="{9D8B030D-6E8A-4147-A177-3AD203B41FA5}">
                      <a16:colId xmlns:a16="http://schemas.microsoft.com/office/drawing/2014/main" val="1228190576"/>
                    </a:ext>
                  </a:extLst>
                </a:gridCol>
                <a:gridCol w="515782">
                  <a:extLst>
                    <a:ext uri="{9D8B030D-6E8A-4147-A177-3AD203B41FA5}">
                      <a16:colId xmlns:a16="http://schemas.microsoft.com/office/drawing/2014/main" val="3094379646"/>
                    </a:ext>
                  </a:extLst>
                </a:gridCol>
              </a:tblGrid>
              <a:tr h="510822">
                <a:tc>
                  <a:txBody>
                    <a:bodyPr/>
                    <a:lstStyle/>
                    <a:p>
                      <a:pPr algn="ctr"/>
                      <a:endParaRPr lang="en-GB" sz="18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3"/>
                    </a:solidFill>
                  </a:tcPr>
                </a:tc>
                <a:tc>
                  <a:txBody>
                    <a:bodyPr/>
                    <a:lstStyle/>
                    <a:p>
                      <a:pPr algn="ctr"/>
                      <a:endParaRPr lang="en-GB" sz="18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3"/>
                    </a:solidFill>
                  </a:tcPr>
                </a:tc>
                <a:tc>
                  <a:txBody>
                    <a:bodyPr/>
                    <a:lstStyle/>
                    <a:p>
                      <a:pPr algn="ctr"/>
                      <a:endParaRPr lang="en-GB" sz="18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3"/>
                    </a:solidFill>
                  </a:tcPr>
                </a:tc>
                <a:extLst>
                  <a:ext uri="{0D108BD9-81ED-4DB2-BD59-A6C34878D82A}">
                    <a16:rowId xmlns:a16="http://schemas.microsoft.com/office/drawing/2014/main" val="2845916002"/>
                  </a:ext>
                </a:extLst>
              </a:tr>
              <a:tr h="510822">
                <a:tc>
                  <a:txBody>
                    <a:bodyPr/>
                    <a:lstStyle/>
                    <a:p>
                      <a:pPr algn="ctr"/>
                      <a:endParaRPr lang="en-GB" sz="18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3"/>
                    </a:solidFill>
                  </a:tcPr>
                </a:tc>
                <a:tc>
                  <a:txBody>
                    <a:bodyPr/>
                    <a:lstStyle/>
                    <a:p>
                      <a:pPr algn="ctr"/>
                      <a:endParaRPr lang="en-GB" sz="18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3"/>
                    </a:solidFill>
                  </a:tcPr>
                </a:tc>
                <a:tc>
                  <a:txBody>
                    <a:bodyPr/>
                    <a:lstStyle/>
                    <a:p>
                      <a:pPr algn="ctr"/>
                      <a:endParaRPr lang="en-GB" sz="18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3"/>
                    </a:solidFill>
                  </a:tcPr>
                </a:tc>
                <a:extLst>
                  <a:ext uri="{0D108BD9-81ED-4DB2-BD59-A6C34878D82A}">
                    <a16:rowId xmlns:a16="http://schemas.microsoft.com/office/drawing/2014/main" val="1353576864"/>
                  </a:ext>
                </a:extLst>
              </a:tr>
              <a:tr h="510822">
                <a:tc>
                  <a:txBody>
                    <a:bodyPr/>
                    <a:lstStyle/>
                    <a:p>
                      <a:pPr algn="ctr"/>
                      <a:r>
                        <a:rPr lang="en-GB" sz="1800" b="1"/>
                        <a:t>3</a:t>
                      </a:r>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3"/>
                    </a:solidFill>
                  </a:tcPr>
                </a:tc>
                <a:tc>
                  <a:txBody>
                    <a:bodyPr/>
                    <a:lstStyle/>
                    <a:p>
                      <a:pPr algn="ctr"/>
                      <a:endParaRPr lang="en-GB" sz="18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3"/>
                    </a:solidFill>
                  </a:tcPr>
                </a:tc>
                <a:tc>
                  <a:txBody>
                    <a:bodyPr/>
                    <a:lstStyle/>
                    <a:p>
                      <a:pPr algn="ctr"/>
                      <a:endParaRPr lang="en-GB" sz="18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531955887"/>
                  </a:ext>
                </a:extLst>
              </a:tr>
            </a:tbl>
          </a:graphicData>
        </a:graphic>
      </p:graphicFrame>
      <p:sp>
        <p:nvSpPr>
          <p:cNvPr id="11" name="Speech Bubble: Oval 10">
            <a:extLst>
              <a:ext uri="{FF2B5EF4-FFF2-40B4-BE49-F238E27FC236}">
                <a16:creationId xmlns:a16="http://schemas.microsoft.com/office/drawing/2014/main" id="{0F83A13A-B377-6553-393F-49D01864B74D}"/>
              </a:ext>
              <a:ext uri="{C183D7F6-B498-43B3-948B-1728B52AA6E4}">
                <adec:decorative xmlns:adec="http://schemas.microsoft.com/office/drawing/2017/decorative" val="1"/>
              </a:ext>
            </a:extLst>
          </p:cNvPr>
          <p:cNvSpPr/>
          <p:nvPr/>
        </p:nvSpPr>
        <p:spPr>
          <a:xfrm>
            <a:off x="703669" y="3810000"/>
            <a:ext cx="4438762" cy="2253915"/>
          </a:xfrm>
          <a:prstGeom prst="wedgeEllipseCallout">
            <a:avLst>
              <a:gd name="adj1" fmla="val 34348"/>
              <a:gd name="adj2" fmla="val -95743"/>
            </a:avLst>
          </a:prstGeom>
          <a:solidFill>
            <a:schemeClr val="accent5">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lvl="0" algn="ctr">
              <a:defRPr/>
            </a:pPr>
            <a:r>
              <a:rPr kumimoji="0" lang="en-GB" sz="1600" i="0" u="none" strike="noStrike" kern="1200" cap="none" spc="0" normalizeH="0" noProof="0">
                <a:ln>
                  <a:noFill/>
                </a:ln>
                <a:solidFill>
                  <a:schemeClr val="tx1"/>
                </a:solidFill>
                <a:effectLst/>
                <a:uLnTx/>
                <a:uFillTx/>
              </a:rPr>
              <a:t>Ask one (or more) of your mathematicians to explain why they think this problem is impossible. Encourage them to visually illustrate their explanations on this slide to support their reasoning. </a:t>
            </a:r>
            <a:endParaRPr kumimoji="0" lang="en-GB" sz="1600" i="0" u="none" strike="noStrike" kern="1200" cap="none" spc="0" normalizeH="0" baseline="0" noProof="0">
              <a:ln>
                <a:noFill/>
              </a:ln>
              <a:solidFill>
                <a:schemeClr val="tx1"/>
              </a:solidFill>
              <a:effectLst/>
              <a:uLnTx/>
              <a:uFillTx/>
            </a:endParaRPr>
          </a:p>
        </p:txBody>
      </p:sp>
    </p:spTree>
    <p:extLst>
      <p:ext uri="{BB962C8B-B14F-4D97-AF65-F5344CB8AC3E}">
        <p14:creationId xmlns:p14="http://schemas.microsoft.com/office/powerpoint/2010/main" val="2069421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nextCondLst>
                <p:cond evt="onClick" delay="0">
                  <p:tgtEl>
                    <p:spTgt spid="2"/>
                  </p:tgtEl>
                </p:cond>
              </p:nextCondLst>
            </p:seq>
          </p:childTnLst>
        </p:cTn>
      </p:par>
    </p:tnLst>
    <p:bldLst>
      <p:bldP spid="1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80D7C-E16B-7537-E959-B47432532F2B}"/>
              </a:ext>
            </a:extLst>
          </p:cNvPr>
          <p:cNvSpPr>
            <a:spLocks noGrp="1"/>
          </p:cNvSpPr>
          <p:nvPr>
            <p:ph type="title"/>
          </p:nvPr>
        </p:nvSpPr>
        <p:spPr/>
        <p:txBody>
          <a:bodyPr>
            <a:normAutofit/>
          </a:bodyPr>
          <a:lstStyle/>
          <a:p>
            <a:r>
              <a:rPr lang="en-GB"/>
              <a:t>Does it fit? </a:t>
            </a:r>
            <a:endParaRPr lang="en-GB">
              <a:highlight>
                <a:srgbClr val="FFFF00"/>
              </a:highlight>
            </a:endParaRPr>
          </a:p>
        </p:txBody>
      </p:sp>
      <p:sp>
        <p:nvSpPr>
          <p:cNvPr id="4" name="Slide Number Placeholder 3">
            <a:extLst>
              <a:ext uri="{FF2B5EF4-FFF2-40B4-BE49-F238E27FC236}">
                <a16:creationId xmlns:a16="http://schemas.microsoft.com/office/drawing/2014/main" id="{6E41CD81-CB12-ADF1-32C8-9028153684D7}"/>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3" name="Content Placeholder 2">
            <a:extLst>
              <a:ext uri="{FF2B5EF4-FFF2-40B4-BE49-F238E27FC236}">
                <a16:creationId xmlns:a16="http://schemas.microsoft.com/office/drawing/2014/main" id="{072C08C6-2F35-7B31-F921-434B0FF64C3C}"/>
              </a:ext>
            </a:extLst>
          </p:cNvPr>
          <p:cNvSpPr>
            <a:spLocks noGrp="1"/>
          </p:cNvSpPr>
          <p:nvPr>
            <p:ph idx="1"/>
          </p:nvPr>
        </p:nvSpPr>
        <p:spPr>
          <a:xfrm>
            <a:off x="609599" y="1453698"/>
            <a:ext cx="6944676" cy="4589293"/>
          </a:xfrm>
        </p:spPr>
        <p:txBody>
          <a:bodyPr/>
          <a:lstStyle/>
          <a:p>
            <a:pPr marL="457200" indent="-457200">
              <a:buFont typeface="+mj-lt"/>
              <a:buAutoNum type="alphaLcParenR"/>
            </a:pPr>
            <a:r>
              <a:rPr lang="en-GB" dirty="0"/>
              <a:t>Explain why it’s </a:t>
            </a:r>
            <a:r>
              <a:rPr lang="en-GB" b="1" dirty="0">
                <a:solidFill>
                  <a:schemeClr val="tx2"/>
                </a:solidFill>
              </a:rPr>
              <a:t>impossible</a:t>
            </a:r>
            <a:r>
              <a:rPr lang="en-GB" dirty="0"/>
              <a:t> to fit squares with sides </a:t>
            </a:r>
            <a:br>
              <a:rPr lang="en-GB" dirty="0"/>
            </a:br>
            <a:r>
              <a:rPr lang="en-GB" dirty="0"/>
              <a:t>1, 2, 3, 4, 5, 6 and 7 in an 8 × 17 rectangle.</a:t>
            </a:r>
          </a:p>
          <a:p>
            <a:endParaRPr lang="en-GB" dirty="0"/>
          </a:p>
          <a:p>
            <a:endParaRPr lang="en-GB" dirty="0"/>
          </a:p>
        </p:txBody>
      </p:sp>
      <p:graphicFrame>
        <p:nvGraphicFramePr>
          <p:cNvPr id="6" name="Table 5" descr="A pink 1 × 1 square.">
            <a:extLst>
              <a:ext uri="{FF2B5EF4-FFF2-40B4-BE49-F238E27FC236}">
                <a16:creationId xmlns:a16="http://schemas.microsoft.com/office/drawing/2014/main" id="{74418C79-43F8-C818-6A5D-8A25EA17844F}"/>
              </a:ext>
            </a:extLst>
          </p:cNvPr>
          <p:cNvGraphicFramePr>
            <a:graphicFrameLocks noGrp="1"/>
          </p:cNvGraphicFramePr>
          <p:nvPr>
            <p:extLst>
              <p:ext uri="{D42A27DB-BD31-4B8C-83A1-F6EECF244321}">
                <p14:modId xmlns:p14="http://schemas.microsoft.com/office/powerpoint/2010/main" val="647763803"/>
              </p:ext>
            </p:extLst>
          </p:nvPr>
        </p:nvGraphicFramePr>
        <p:xfrm>
          <a:off x="7503307" y="2330722"/>
          <a:ext cx="360000" cy="360000"/>
        </p:xfrm>
        <a:graphic>
          <a:graphicData uri="http://schemas.openxmlformats.org/drawingml/2006/table">
            <a:tbl>
              <a:tblPr firstRow="1" bandRow="1">
                <a:tableStyleId>{5C22544A-7EE6-4342-B048-85BDC9FD1C3A}</a:tableStyleId>
              </a:tblPr>
              <a:tblGrid>
                <a:gridCol w="360000">
                  <a:extLst>
                    <a:ext uri="{9D8B030D-6E8A-4147-A177-3AD203B41FA5}">
                      <a16:colId xmlns:a16="http://schemas.microsoft.com/office/drawing/2014/main" val="3920468737"/>
                    </a:ext>
                  </a:extLst>
                </a:gridCol>
              </a:tblGrid>
              <a:tr h="360000">
                <a:tc>
                  <a:txBody>
                    <a:bodyPr/>
                    <a:lstStyle/>
                    <a:p>
                      <a:pPr algn="ctr"/>
                      <a:r>
                        <a:rPr lang="en-GB" sz="1400" b="1">
                          <a:solidFill>
                            <a:schemeClr val="tx1"/>
                          </a:solidFill>
                        </a:rPr>
                        <a:t>1</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531955887"/>
                  </a:ext>
                </a:extLst>
              </a:tr>
            </a:tbl>
          </a:graphicData>
        </a:graphic>
      </p:graphicFrame>
      <p:graphicFrame>
        <p:nvGraphicFramePr>
          <p:cNvPr id="7" name="Table 6" descr="A red 2 × 2 square.">
            <a:extLst>
              <a:ext uri="{FF2B5EF4-FFF2-40B4-BE49-F238E27FC236}">
                <a16:creationId xmlns:a16="http://schemas.microsoft.com/office/drawing/2014/main" id="{1220A29F-424C-F471-6751-68729AEB72F7}"/>
              </a:ext>
            </a:extLst>
          </p:cNvPr>
          <p:cNvGraphicFramePr>
            <a:graphicFrameLocks noGrp="1"/>
          </p:cNvGraphicFramePr>
          <p:nvPr>
            <p:extLst>
              <p:ext uri="{D42A27DB-BD31-4B8C-83A1-F6EECF244321}">
                <p14:modId xmlns:p14="http://schemas.microsoft.com/office/powerpoint/2010/main" val="3627653621"/>
              </p:ext>
            </p:extLst>
          </p:nvPr>
        </p:nvGraphicFramePr>
        <p:xfrm>
          <a:off x="8326855" y="1974821"/>
          <a:ext cx="720000" cy="720000"/>
        </p:xfrm>
        <a:graphic>
          <a:graphicData uri="http://schemas.openxmlformats.org/drawingml/2006/table">
            <a:tbl>
              <a:tblPr firstRow="1" bandRow="1">
                <a:tableStyleId>{5C22544A-7EE6-4342-B048-85BDC9FD1C3A}</a:tableStyleId>
              </a:tblPr>
              <a:tblGrid>
                <a:gridCol w="360000">
                  <a:extLst>
                    <a:ext uri="{9D8B030D-6E8A-4147-A177-3AD203B41FA5}">
                      <a16:colId xmlns:a16="http://schemas.microsoft.com/office/drawing/2014/main" val="3927929083"/>
                    </a:ext>
                  </a:extLst>
                </a:gridCol>
                <a:gridCol w="360000">
                  <a:extLst>
                    <a:ext uri="{9D8B030D-6E8A-4147-A177-3AD203B41FA5}">
                      <a16:colId xmlns:a16="http://schemas.microsoft.com/office/drawing/2014/main" val="3920468737"/>
                    </a:ext>
                  </a:extLst>
                </a:gridCol>
              </a:tblGrid>
              <a:tr h="360000">
                <a:tc>
                  <a:txBody>
                    <a:bodyPr/>
                    <a:lstStyle/>
                    <a:p>
                      <a:endParaRPr lang="en-GB" sz="1400"/>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6"/>
                    </a:solidFill>
                  </a:tcPr>
                </a:tc>
                <a:tc>
                  <a:txBody>
                    <a:bodyPr/>
                    <a:lstStyle/>
                    <a:p>
                      <a:endParaRPr lang="en-GB" sz="1400"/>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6"/>
                    </a:solidFill>
                  </a:tcPr>
                </a:tc>
                <a:extLst>
                  <a:ext uri="{0D108BD9-81ED-4DB2-BD59-A6C34878D82A}">
                    <a16:rowId xmlns:a16="http://schemas.microsoft.com/office/drawing/2014/main" val="2845916002"/>
                  </a:ext>
                </a:extLst>
              </a:tr>
              <a:tr h="360000">
                <a:tc>
                  <a:txBody>
                    <a:bodyPr/>
                    <a:lstStyle/>
                    <a:p>
                      <a:pPr algn="ctr"/>
                      <a:r>
                        <a:rPr lang="en-GB" sz="1400" b="1"/>
                        <a:t>2</a:t>
                      </a:r>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6"/>
                    </a:solidFill>
                  </a:tcPr>
                </a:tc>
                <a:tc>
                  <a:txBody>
                    <a:bodyPr/>
                    <a:lstStyle/>
                    <a:p>
                      <a:endParaRPr lang="en-GB" sz="1400"/>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353576864"/>
                  </a:ext>
                </a:extLst>
              </a:tr>
            </a:tbl>
          </a:graphicData>
        </a:graphic>
      </p:graphicFrame>
      <p:graphicFrame>
        <p:nvGraphicFramePr>
          <p:cNvPr id="29" name="Table 28" descr="A green 3 × 3 square.">
            <a:extLst>
              <a:ext uri="{FF2B5EF4-FFF2-40B4-BE49-F238E27FC236}">
                <a16:creationId xmlns:a16="http://schemas.microsoft.com/office/drawing/2014/main" id="{F3DCA356-AF91-B3E9-ADBE-766327893F40}"/>
              </a:ext>
            </a:extLst>
          </p:cNvPr>
          <p:cNvGraphicFramePr>
            <a:graphicFrameLocks noGrp="1"/>
          </p:cNvGraphicFramePr>
          <p:nvPr>
            <p:extLst>
              <p:ext uri="{D42A27DB-BD31-4B8C-83A1-F6EECF244321}">
                <p14:modId xmlns:p14="http://schemas.microsoft.com/office/powerpoint/2010/main" val="2313518800"/>
              </p:ext>
            </p:extLst>
          </p:nvPr>
        </p:nvGraphicFramePr>
        <p:xfrm>
          <a:off x="9510403" y="1614821"/>
          <a:ext cx="1080000" cy="1080000"/>
        </p:xfrm>
        <a:graphic>
          <a:graphicData uri="http://schemas.openxmlformats.org/drawingml/2006/table">
            <a:tbl>
              <a:tblPr firstRow="1" bandRow="1">
                <a:tableStyleId>{5C22544A-7EE6-4342-B048-85BDC9FD1C3A}</a:tableStyleId>
              </a:tblPr>
              <a:tblGrid>
                <a:gridCol w="360000">
                  <a:extLst>
                    <a:ext uri="{9D8B030D-6E8A-4147-A177-3AD203B41FA5}">
                      <a16:colId xmlns:a16="http://schemas.microsoft.com/office/drawing/2014/main" val="3838708389"/>
                    </a:ext>
                  </a:extLst>
                </a:gridCol>
                <a:gridCol w="360000">
                  <a:extLst>
                    <a:ext uri="{9D8B030D-6E8A-4147-A177-3AD203B41FA5}">
                      <a16:colId xmlns:a16="http://schemas.microsoft.com/office/drawing/2014/main" val="1228190576"/>
                    </a:ext>
                  </a:extLst>
                </a:gridCol>
                <a:gridCol w="360000">
                  <a:extLst>
                    <a:ext uri="{9D8B030D-6E8A-4147-A177-3AD203B41FA5}">
                      <a16:colId xmlns:a16="http://schemas.microsoft.com/office/drawing/2014/main" val="3094379646"/>
                    </a:ext>
                  </a:extLst>
                </a:gridCol>
              </a:tblGrid>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3"/>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3"/>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3"/>
                    </a:solidFill>
                  </a:tcPr>
                </a:tc>
                <a:extLst>
                  <a:ext uri="{0D108BD9-81ED-4DB2-BD59-A6C34878D82A}">
                    <a16:rowId xmlns:a16="http://schemas.microsoft.com/office/drawing/2014/main" val="2845916002"/>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3"/>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3"/>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3"/>
                    </a:solidFill>
                  </a:tcPr>
                </a:tc>
                <a:extLst>
                  <a:ext uri="{0D108BD9-81ED-4DB2-BD59-A6C34878D82A}">
                    <a16:rowId xmlns:a16="http://schemas.microsoft.com/office/drawing/2014/main" val="1353576864"/>
                  </a:ext>
                </a:extLst>
              </a:tr>
              <a:tr h="360000">
                <a:tc>
                  <a:txBody>
                    <a:bodyPr/>
                    <a:lstStyle/>
                    <a:p>
                      <a:pPr algn="ctr"/>
                      <a:r>
                        <a:rPr lang="en-GB" sz="1400" b="1"/>
                        <a:t>3</a:t>
                      </a:r>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3"/>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3"/>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531955887"/>
                  </a:ext>
                </a:extLst>
              </a:tr>
            </a:tbl>
          </a:graphicData>
        </a:graphic>
      </p:graphicFrame>
      <p:graphicFrame>
        <p:nvGraphicFramePr>
          <p:cNvPr id="30" name="Table 29" descr="A purple 4 × 4 square.">
            <a:extLst>
              <a:ext uri="{FF2B5EF4-FFF2-40B4-BE49-F238E27FC236}">
                <a16:creationId xmlns:a16="http://schemas.microsoft.com/office/drawing/2014/main" id="{CAA7C8AC-D0D3-B0EC-749D-4D644928EC5F}"/>
              </a:ext>
            </a:extLst>
          </p:cNvPr>
          <p:cNvGraphicFramePr>
            <a:graphicFrameLocks noGrp="1"/>
          </p:cNvGraphicFramePr>
          <p:nvPr>
            <p:extLst>
              <p:ext uri="{D42A27DB-BD31-4B8C-83A1-F6EECF244321}">
                <p14:modId xmlns:p14="http://schemas.microsoft.com/office/powerpoint/2010/main" val="1208226850"/>
              </p:ext>
            </p:extLst>
          </p:nvPr>
        </p:nvGraphicFramePr>
        <p:xfrm>
          <a:off x="1425489" y="4381641"/>
          <a:ext cx="1440000" cy="1440000"/>
        </p:xfrm>
        <a:graphic>
          <a:graphicData uri="http://schemas.openxmlformats.org/drawingml/2006/table">
            <a:tbl>
              <a:tblPr firstRow="1" bandRow="1">
                <a:tableStyleId>{5C22544A-7EE6-4342-B048-85BDC9FD1C3A}</a:tableStyleId>
              </a:tblPr>
              <a:tblGrid>
                <a:gridCol w="360000">
                  <a:extLst>
                    <a:ext uri="{9D8B030D-6E8A-4147-A177-3AD203B41FA5}">
                      <a16:colId xmlns:a16="http://schemas.microsoft.com/office/drawing/2014/main" val="3838708389"/>
                    </a:ext>
                  </a:extLst>
                </a:gridCol>
                <a:gridCol w="360000">
                  <a:extLst>
                    <a:ext uri="{9D8B030D-6E8A-4147-A177-3AD203B41FA5}">
                      <a16:colId xmlns:a16="http://schemas.microsoft.com/office/drawing/2014/main" val="1228190576"/>
                    </a:ext>
                  </a:extLst>
                </a:gridCol>
                <a:gridCol w="360000">
                  <a:extLst>
                    <a:ext uri="{9D8B030D-6E8A-4147-A177-3AD203B41FA5}">
                      <a16:colId xmlns:a16="http://schemas.microsoft.com/office/drawing/2014/main" val="3094379646"/>
                    </a:ext>
                  </a:extLst>
                </a:gridCol>
                <a:gridCol w="360000">
                  <a:extLst>
                    <a:ext uri="{9D8B030D-6E8A-4147-A177-3AD203B41FA5}">
                      <a16:colId xmlns:a16="http://schemas.microsoft.com/office/drawing/2014/main" val="3871940771"/>
                    </a:ext>
                  </a:extLst>
                </a:gridCol>
              </a:tblGrid>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extLst>
                  <a:ext uri="{0D108BD9-81ED-4DB2-BD59-A6C34878D82A}">
                    <a16:rowId xmlns:a16="http://schemas.microsoft.com/office/drawing/2014/main" val="2845916002"/>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extLst>
                  <a:ext uri="{0D108BD9-81ED-4DB2-BD59-A6C34878D82A}">
                    <a16:rowId xmlns:a16="http://schemas.microsoft.com/office/drawing/2014/main" val="1353576864"/>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extLst>
                  <a:ext uri="{0D108BD9-81ED-4DB2-BD59-A6C34878D82A}">
                    <a16:rowId xmlns:a16="http://schemas.microsoft.com/office/drawing/2014/main" val="531955887"/>
                  </a:ext>
                </a:extLst>
              </a:tr>
              <a:tr h="360000">
                <a:tc>
                  <a:txBody>
                    <a:bodyPr/>
                    <a:lstStyle/>
                    <a:p>
                      <a:pPr algn="ctr"/>
                      <a:r>
                        <a:rPr lang="en-GB" sz="1400" b="1"/>
                        <a:t>4</a:t>
                      </a:r>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2691014826"/>
                  </a:ext>
                </a:extLst>
              </a:tr>
            </a:tbl>
          </a:graphicData>
        </a:graphic>
      </p:graphicFrame>
      <p:graphicFrame>
        <p:nvGraphicFramePr>
          <p:cNvPr id="31" name="Table 30" descr="A yellow 5 × 5 square.">
            <a:extLst>
              <a:ext uri="{FF2B5EF4-FFF2-40B4-BE49-F238E27FC236}">
                <a16:creationId xmlns:a16="http://schemas.microsoft.com/office/drawing/2014/main" id="{AD238254-B38D-9D14-9676-5583F16C7C15}"/>
              </a:ext>
            </a:extLst>
          </p:cNvPr>
          <p:cNvGraphicFramePr>
            <a:graphicFrameLocks noGrp="1"/>
          </p:cNvGraphicFramePr>
          <p:nvPr>
            <p:extLst>
              <p:ext uri="{D42A27DB-BD31-4B8C-83A1-F6EECF244321}">
                <p14:modId xmlns:p14="http://schemas.microsoft.com/office/powerpoint/2010/main" val="2071244099"/>
              </p:ext>
            </p:extLst>
          </p:nvPr>
        </p:nvGraphicFramePr>
        <p:xfrm>
          <a:off x="3281091" y="4021641"/>
          <a:ext cx="1800000" cy="1800000"/>
        </p:xfrm>
        <a:graphic>
          <a:graphicData uri="http://schemas.openxmlformats.org/drawingml/2006/table">
            <a:tbl>
              <a:tblPr firstRow="1" bandRow="1">
                <a:tableStyleId>{5C22544A-7EE6-4342-B048-85BDC9FD1C3A}</a:tableStyleId>
              </a:tblPr>
              <a:tblGrid>
                <a:gridCol w="360000">
                  <a:extLst>
                    <a:ext uri="{9D8B030D-6E8A-4147-A177-3AD203B41FA5}">
                      <a16:colId xmlns:a16="http://schemas.microsoft.com/office/drawing/2014/main" val="3838708389"/>
                    </a:ext>
                  </a:extLst>
                </a:gridCol>
                <a:gridCol w="360000">
                  <a:extLst>
                    <a:ext uri="{9D8B030D-6E8A-4147-A177-3AD203B41FA5}">
                      <a16:colId xmlns:a16="http://schemas.microsoft.com/office/drawing/2014/main" val="1228190576"/>
                    </a:ext>
                  </a:extLst>
                </a:gridCol>
                <a:gridCol w="360000">
                  <a:extLst>
                    <a:ext uri="{9D8B030D-6E8A-4147-A177-3AD203B41FA5}">
                      <a16:colId xmlns:a16="http://schemas.microsoft.com/office/drawing/2014/main" val="3094379646"/>
                    </a:ext>
                  </a:extLst>
                </a:gridCol>
                <a:gridCol w="360000">
                  <a:extLst>
                    <a:ext uri="{9D8B030D-6E8A-4147-A177-3AD203B41FA5}">
                      <a16:colId xmlns:a16="http://schemas.microsoft.com/office/drawing/2014/main" val="3871940771"/>
                    </a:ext>
                  </a:extLst>
                </a:gridCol>
                <a:gridCol w="360000">
                  <a:extLst>
                    <a:ext uri="{9D8B030D-6E8A-4147-A177-3AD203B41FA5}">
                      <a16:colId xmlns:a16="http://schemas.microsoft.com/office/drawing/2014/main" val="1253106197"/>
                    </a:ext>
                  </a:extLst>
                </a:gridCol>
              </a:tblGrid>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extLst>
                  <a:ext uri="{0D108BD9-81ED-4DB2-BD59-A6C34878D82A}">
                    <a16:rowId xmlns:a16="http://schemas.microsoft.com/office/drawing/2014/main" val="2845916002"/>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extLst>
                  <a:ext uri="{0D108BD9-81ED-4DB2-BD59-A6C34878D82A}">
                    <a16:rowId xmlns:a16="http://schemas.microsoft.com/office/drawing/2014/main" val="1353576864"/>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extLst>
                  <a:ext uri="{0D108BD9-81ED-4DB2-BD59-A6C34878D82A}">
                    <a16:rowId xmlns:a16="http://schemas.microsoft.com/office/drawing/2014/main" val="531955887"/>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extLst>
                  <a:ext uri="{0D108BD9-81ED-4DB2-BD59-A6C34878D82A}">
                    <a16:rowId xmlns:a16="http://schemas.microsoft.com/office/drawing/2014/main" val="2691014826"/>
                  </a:ext>
                </a:extLst>
              </a:tr>
              <a:tr h="360000">
                <a:tc>
                  <a:txBody>
                    <a:bodyPr/>
                    <a:lstStyle/>
                    <a:p>
                      <a:pPr algn="ctr"/>
                      <a:r>
                        <a:rPr lang="en-GB" sz="1400" b="1"/>
                        <a:t>5</a:t>
                      </a:r>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2337058243"/>
                  </a:ext>
                </a:extLst>
              </a:tr>
            </a:tbl>
          </a:graphicData>
        </a:graphic>
      </p:graphicFrame>
      <p:graphicFrame>
        <p:nvGraphicFramePr>
          <p:cNvPr id="32" name="Table 31" descr="A blue 6 × 6 square.">
            <a:extLst>
              <a:ext uri="{FF2B5EF4-FFF2-40B4-BE49-F238E27FC236}">
                <a16:creationId xmlns:a16="http://schemas.microsoft.com/office/drawing/2014/main" id="{CD50D724-01A1-15A2-F319-E34BE1EE7262}"/>
              </a:ext>
            </a:extLst>
          </p:cNvPr>
          <p:cNvGraphicFramePr>
            <a:graphicFrameLocks noGrp="1"/>
          </p:cNvGraphicFramePr>
          <p:nvPr>
            <p:extLst>
              <p:ext uri="{D42A27DB-BD31-4B8C-83A1-F6EECF244321}">
                <p14:modId xmlns:p14="http://schemas.microsoft.com/office/powerpoint/2010/main" val="412513699"/>
              </p:ext>
            </p:extLst>
          </p:nvPr>
        </p:nvGraphicFramePr>
        <p:xfrm>
          <a:off x="5496693" y="3661641"/>
          <a:ext cx="2160000" cy="2160000"/>
        </p:xfrm>
        <a:graphic>
          <a:graphicData uri="http://schemas.openxmlformats.org/drawingml/2006/table">
            <a:tbl>
              <a:tblPr firstRow="1" bandRow="1">
                <a:tableStyleId>{5C22544A-7EE6-4342-B048-85BDC9FD1C3A}</a:tableStyleId>
              </a:tblPr>
              <a:tblGrid>
                <a:gridCol w="360000">
                  <a:extLst>
                    <a:ext uri="{9D8B030D-6E8A-4147-A177-3AD203B41FA5}">
                      <a16:colId xmlns:a16="http://schemas.microsoft.com/office/drawing/2014/main" val="3838708389"/>
                    </a:ext>
                  </a:extLst>
                </a:gridCol>
                <a:gridCol w="360000">
                  <a:extLst>
                    <a:ext uri="{9D8B030D-6E8A-4147-A177-3AD203B41FA5}">
                      <a16:colId xmlns:a16="http://schemas.microsoft.com/office/drawing/2014/main" val="1228190576"/>
                    </a:ext>
                  </a:extLst>
                </a:gridCol>
                <a:gridCol w="360000">
                  <a:extLst>
                    <a:ext uri="{9D8B030D-6E8A-4147-A177-3AD203B41FA5}">
                      <a16:colId xmlns:a16="http://schemas.microsoft.com/office/drawing/2014/main" val="3094379646"/>
                    </a:ext>
                  </a:extLst>
                </a:gridCol>
                <a:gridCol w="360000">
                  <a:extLst>
                    <a:ext uri="{9D8B030D-6E8A-4147-A177-3AD203B41FA5}">
                      <a16:colId xmlns:a16="http://schemas.microsoft.com/office/drawing/2014/main" val="3871940771"/>
                    </a:ext>
                  </a:extLst>
                </a:gridCol>
                <a:gridCol w="360000">
                  <a:extLst>
                    <a:ext uri="{9D8B030D-6E8A-4147-A177-3AD203B41FA5}">
                      <a16:colId xmlns:a16="http://schemas.microsoft.com/office/drawing/2014/main" val="1253106197"/>
                    </a:ext>
                  </a:extLst>
                </a:gridCol>
                <a:gridCol w="360000">
                  <a:extLst>
                    <a:ext uri="{9D8B030D-6E8A-4147-A177-3AD203B41FA5}">
                      <a16:colId xmlns:a16="http://schemas.microsoft.com/office/drawing/2014/main" val="2267329916"/>
                    </a:ext>
                  </a:extLst>
                </a:gridCol>
              </a:tblGrid>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extLst>
                  <a:ext uri="{0D108BD9-81ED-4DB2-BD59-A6C34878D82A}">
                    <a16:rowId xmlns:a16="http://schemas.microsoft.com/office/drawing/2014/main" val="2845916002"/>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extLst>
                  <a:ext uri="{0D108BD9-81ED-4DB2-BD59-A6C34878D82A}">
                    <a16:rowId xmlns:a16="http://schemas.microsoft.com/office/drawing/2014/main" val="1353576864"/>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extLst>
                  <a:ext uri="{0D108BD9-81ED-4DB2-BD59-A6C34878D82A}">
                    <a16:rowId xmlns:a16="http://schemas.microsoft.com/office/drawing/2014/main" val="531955887"/>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extLst>
                  <a:ext uri="{0D108BD9-81ED-4DB2-BD59-A6C34878D82A}">
                    <a16:rowId xmlns:a16="http://schemas.microsoft.com/office/drawing/2014/main" val="2691014826"/>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extLst>
                  <a:ext uri="{0D108BD9-81ED-4DB2-BD59-A6C34878D82A}">
                    <a16:rowId xmlns:a16="http://schemas.microsoft.com/office/drawing/2014/main" val="2337058243"/>
                  </a:ext>
                </a:extLst>
              </a:tr>
              <a:tr h="360000">
                <a:tc>
                  <a:txBody>
                    <a:bodyPr/>
                    <a:lstStyle/>
                    <a:p>
                      <a:pPr algn="ctr"/>
                      <a:r>
                        <a:rPr lang="en-GB" sz="1400" b="1"/>
                        <a:t>6</a:t>
                      </a:r>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2291526868"/>
                  </a:ext>
                </a:extLst>
              </a:tr>
            </a:tbl>
          </a:graphicData>
        </a:graphic>
      </p:graphicFrame>
      <p:graphicFrame>
        <p:nvGraphicFramePr>
          <p:cNvPr id="33" name="Table 32" descr="An orange 7 × 7 square.">
            <a:extLst>
              <a:ext uri="{FF2B5EF4-FFF2-40B4-BE49-F238E27FC236}">
                <a16:creationId xmlns:a16="http://schemas.microsoft.com/office/drawing/2014/main" id="{689843A7-F1A6-4827-A596-E2A3FFAAF7B1}"/>
              </a:ext>
            </a:extLst>
          </p:cNvPr>
          <p:cNvGraphicFramePr>
            <a:graphicFrameLocks noGrp="1"/>
          </p:cNvGraphicFramePr>
          <p:nvPr>
            <p:extLst>
              <p:ext uri="{D42A27DB-BD31-4B8C-83A1-F6EECF244321}">
                <p14:modId xmlns:p14="http://schemas.microsoft.com/office/powerpoint/2010/main" val="3753494293"/>
              </p:ext>
            </p:extLst>
          </p:nvPr>
        </p:nvGraphicFramePr>
        <p:xfrm>
          <a:off x="8072296" y="3301641"/>
          <a:ext cx="2520000" cy="2520000"/>
        </p:xfrm>
        <a:graphic>
          <a:graphicData uri="http://schemas.openxmlformats.org/drawingml/2006/table">
            <a:tbl>
              <a:tblPr firstRow="1" bandRow="1">
                <a:tableStyleId>{5C22544A-7EE6-4342-B048-85BDC9FD1C3A}</a:tableStyleId>
              </a:tblPr>
              <a:tblGrid>
                <a:gridCol w="360000">
                  <a:extLst>
                    <a:ext uri="{9D8B030D-6E8A-4147-A177-3AD203B41FA5}">
                      <a16:colId xmlns:a16="http://schemas.microsoft.com/office/drawing/2014/main" val="3838708389"/>
                    </a:ext>
                  </a:extLst>
                </a:gridCol>
                <a:gridCol w="360000">
                  <a:extLst>
                    <a:ext uri="{9D8B030D-6E8A-4147-A177-3AD203B41FA5}">
                      <a16:colId xmlns:a16="http://schemas.microsoft.com/office/drawing/2014/main" val="1228190576"/>
                    </a:ext>
                  </a:extLst>
                </a:gridCol>
                <a:gridCol w="360000">
                  <a:extLst>
                    <a:ext uri="{9D8B030D-6E8A-4147-A177-3AD203B41FA5}">
                      <a16:colId xmlns:a16="http://schemas.microsoft.com/office/drawing/2014/main" val="3094379646"/>
                    </a:ext>
                  </a:extLst>
                </a:gridCol>
                <a:gridCol w="360000">
                  <a:extLst>
                    <a:ext uri="{9D8B030D-6E8A-4147-A177-3AD203B41FA5}">
                      <a16:colId xmlns:a16="http://schemas.microsoft.com/office/drawing/2014/main" val="3871940771"/>
                    </a:ext>
                  </a:extLst>
                </a:gridCol>
                <a:gridCol w="360000">
                  <a:extLst>
                    <a:ext uri="{9D8B030D-6E8A-4147-A177-3AD203B41FA5}">
                      <a16:colId xmlns:a16="http://schemas.microsoft.com/office/drawing/2014/main" val="1253106197"/>
                    </a:ext>
                  </a:extLst>
                </a:gridCol>
                <a:gridCol w="360000">
                  <a:extLst>
                    <a:ext uri="{9D8B030D-6E8A-4147-A177-3AD203B41FA5}">
                      <a16:colId xmlns:a16="http://schemas.microsoft.com/office/drawing/2014/main" val="2267329916"/>
                    </a:ext>
                  </a:extLst>
                </a:gridCol>
                <a:gridCol w="360000">
                  <a:extLst>
                    <a:ext uri="{9D8B030D-6E8A-4147-A177-3AD203B41FA5}">
                      <a16:colId xmlns:a16="http://schemas.microsoft.com/office/drawing/2014/main" val="4263534615"/>
                    </a:ext>
                  </a:extLst>
                </a:gridCol>
              </a:tblGrid>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extLst>
                  <a:ext uri="{0D108BD9-81ED-4DB2-BD59-A6C34878D82A}">
                    <a16:rowId xmlns:a16="http://schemas.microsoft.com/office/drawing/2014/main" val="2845916002"/>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extLst>
                  <a:ext uri="{0D108BD9-81ED-4DB2-BD59-A6C34878D82A}">
                    <a16:rowId xmlns:a16="http://schemas.microsoft.com/office/drawing/2014/main" val="1353576864"/>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extLst>
                  <a:ext uri="{0D108BD9-81ED-4DB2-BD59-A6C34878D82A}">
                    <a16:rowId xmlns:a16="http://schemas.microsoft.com/office/drawing/2014/main" val="531955887"/>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extLst>
                  <a:ext uri="{0D108BD9-81ED-4DB2-BD59-A6C34878D82A}">
                    <a16:rowId xmlns:a16="http://schemas.microsoft.com/office/drawing/2014/main" val="2691014826"/>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extLst>
                  <a:ext uri="{0D108BD9-81ED-4DB2-BD59-A6C34878D82A}">
                    <a16:rowId xmlns:a16="http://schemas.microsoft.com/office/drawing/2014/main" val="2337058243"/>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extLst>
                  <a:ext uri="{0D108BD9-81ED-4DB2-BD59-A6C34878D82A}">
                    <a16:rowId xmlns:a16="http://schemas.microsoft.com/office/drawing/2014/main" val="2291526868"/>
                  </a:ext>
                </a:extLst>
              </a:tr>
              <a:tr h="360000">
                <a:tc>
                  <a:txBody>
                    <a:bodyPr/>
                    <a:lstStyle/>
                    <a:p>
                      <a:pPr algn="ctr"/>
                      <a:r>
                        <a:rPr lang="en-GB" sz="1400" b="1"/>
                        <a:t>7</a:t>
                      </a:r>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148011515"/>
                  </a:ext>
                </a:extLst>
              </a:tr>
            </a:tbl>
          </a:graphicData>
        </a:graphic>
      </p:graphicFrame>
    </p:spTree>
    <p:extLst>
      <p:ext uri="{BB962C8B-B14F-4D97-AF65-F5344CB8AC3E}">
        <p14:creationId xmlns:p14="http://schemas.microsoft.com/office/powerpoint/2010/main" val="1118133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09B58FD-B83F-C328-44F8-C7432442BA16}"/>
              </a:ext>
            </a:extLst>
          </p:cNvPr>
          <p:cNvSpPr>
            <a:spLocks noGrp="1"/>
          </p:cNvSpPr>
          <p:nvPr>
            <p:ph idx="15"/>
          </p:nvPr>
        </p:nvSpPr>
        <p:spPr/>
        <p:txBody>
          <a:bodyPr>
            <a:normAutofit fontScale="92500" lnSpcReduction="10000"/>
          </a:bodyPr>
          <a:lstStyle/>
          <a:p>
            <a:pPr>
              <a:lnSpc>
                <a:spcPct val="100000"/>
              </a:lnSpc>
            </a:pPr>
            <a:r>
              <a:rPr lang="en-GB" dirty="0"/>
              <a:t>If the mathematicians say “It’s impossible, I’ve tried and I can’t fit the squares in”, ask “How can you be </a:t>
            </a:r>
            <a:r>
              <a:rPr lang="en-GB" i="1" dirty="0"/>
              <a:t>sure</a:t>
            </a:r>
            <a:r>
              <a:rPr lang="en-GB" dirty="0"/>
              <a:t> no one else will be able to fit them in?”</a:t>
            </a:r>
          </a:p>
          <a:p>
            <a:pPr>
              <a:lnSpc>
                <a:spcPct val="100000"/>
              </a:lnSpc>
            </a:pPr>
            <a:r>
              <a:rPr lang="en-GB" dirty="0"/>
              <a:t>Encourage them to work </a:t>
            </a:r>
            <a:r>
              <a:rPr lang="en-GB" u="sng" dirty="0"/>
              <a:t>systematically</a:t>
            </a:r>
            <a:r>
              <a:rPr lang="en-GB" dirty="0"/>
              <a:t>. Ask “Which square are you trying to fit in first? Where are you choosing to put it?” Use the next slide to support these discussions. </a:t>
            </a:r>
          </a:p>
          <a:p>
            <a:pPr>
              <a:lnSpc>
                <a:spcPct val="100000"/>
              </a:lnSpc>
            </a:pPr>
            <a:r>
              <a:rPr lang="en-GB" dirty="0"/>
              <a:t>“Did anyone justify why the squares will not fit into the 8 × 17 rectangle differently?”</a:t>
            </a:r>
          </a:p>
          <a:p>
            <a:pPr>
              <a:lnSpc>
                <a:spcPct val="100000"/>
              </a:lnSpc>
            </a:pPr>
            <a:r>
              <a:rPr lang="en-GB" b="1" dirty="0"/>
              <a:t>If it doesn’t come from them, bring out the ‘</a:t>
            </a:r>
            <a:r>
              <a:rPr lang="en-GB" b="1" u="sng" dirty="0"/>
              <a:t>area</a:t>
            </a:r>
            <a:r>
              <a:rPr lang="en-GB" b="1" dirty="0"/>
              <a:t> reasoning’ justification here: if the </a:t>
            </a:r>
            <a:r>
              <a:rPr lang="en-GB" b="1" u="sng" dirty="0"/>
              <a:t>area</a:t>
            </a:r>
            <a:r>
              <a:rPr lang="en-GB" b="1" dirty="0"/>
              <a:t> of the rectangle is less than the sum of the </a:t>
            </a:r>
            <a:r>
              <a:rPr lang="en-GB" b="1" u="sng" dirty="0"/>
              <a:t>areas</a:t>
            </a:r>
            <a:r>
              <a:rPr lang="en-GB" b="1" dirty="0"/>
              <a:t> of the squares then it’s not possible for the squares to fit. </a:t>
            </a:r>
            <a:r>
              <a:rPr lang="en-GB" dirty="0"/>
              <a:t>Ask “Can you tell me something about the </a:t>
            </a:r>
            <a:r>
              <a:rPr lang="en-GB" u="sng" dirty="0"/>
              <a:t>areas</a:t>
            </a:r>
            <a:r>
              <a:rPr lang="en-GB" dirty="0"/>
              <a:t> of the squares that is relevant here?”</a:t>
            </a:r>
          </a:p>
        </p:txBody>
      </p:sp>
      <p:sp>
        <p:nvSpPr>
          <p:cNvPr id="3" name="Content Placeholder 2">
            <a:extLst>
              <a:ext uri="{FF2B5EF4-FFF2-40B4-BE49-F238E27FC236}">
                <a16:creationId xmlns:a16="http://schemas.microsoft.com/office/drawing/2014/main" id="{69566178-7D90-5B80-B79B-1670E153BAD5}"/>
              </a:ext>
            </a:extLst>
          </p:cNvPr>
          <p:cNvSpPr>
            <a:spLocks noGrp="1"/>
          </p:cNvSpPr>
          <p:nvPr>
            <p:ph idx="1"/>
          </p:nvPr>
        </p:nvSpPr>
        <p:spPr/>
        <p:txBody>
          <a:bodyPr>
            <a:normAutofit/>
          </a:bodyPr>
          <a:lstStyle/>
          <a:p>
            <a:r>
              <a:rPr lang="en-GB" sz="1700" dirty="0"/>
              <a:t>The mathematicians re-arranging their squares and trying to fit them into the </a:t>
            </a:r>
            <a:br>
              <a:rPr lang="en-GB" sz="1700" dirty="0"/>
            </a:br>
            <a:r>
              <a:rPr lang="en-GB" sz="1700" dirty="0"/>
              <a:t>8 × 17 rectangle. </a:t>
            </a:r>
          </a:p>
          <a:p>
            <a:r>
              <a:rPr lang="en-GB" sz="1700" dirty="0"/>
              <a:t>“I worked out the sum of the </a:t>
            </a:r>
            <a:r>
              <a:rPr lang="en-GB" sz="1700" u="sng" dirty="0"/>
              <a:t>areas</a:t>
            </a:r>
            <a:r>
              <a:rPr lang="en-GB" sz="1700" dirty="0"/>
              <a:t> of the squares first. </a:t>
            </a:r>
            <a:br>
              <a:rPr lang="en-GB" sz="1700" dirty="0"/>
            </a:br>
            <a:r>
              <a:rPr lang="en-GB" sz="1700" dirty="0"/>
              <a:t>1</a:t>
            </a:r>
            <a:r>
              <a:rPr lang="en-GB" sz="1700" baseline="30000" dirty="0"/>
              <a:t>2</a:t>
            </a:r>
            <a:r>
              <a:rPr lang="en-GB" sz="1700" dirty="0"/>
              <a:t> + 2</a:t>
            </a:r>
            <a:r>
              <a:rPr lang="en-GB" sz="1700" baseline="30000" dirty="0"/>
              <a:t>2</a:t>
            </a:r>
            <a:r>
              <a:rPr lang="en-GB" sz="1700" dirty="0"/>
              <a:t> + 3</a:t>
            </a:r>
            <a:r>
              <a:rPr lang="en-GB" sz="1700" baseline="30000" dirty="0"/>
              <a:t>2</a:t>
            </a:r>
            <a:r>
              <a:rPr lang="en-GB" sz="1700" dirty="0"/>
              <a:t> + 4</a:t>
            </a:r>
            <a:r>
              <a:rPr lang="en-GB" sz="1700" baseline="30000" dirty="0"/>
              <a:t>2</a:t>
            </a:r>
            <a:r>
              <a:rPr lang="en-GB" sz="1700" dirty="0"/>
              <a:t> + 5</a:t>
            </a:r>
            <a:r>
              <a:rPr lang="en-GB" sz="1700" baseline="30000" dirty="0"/>
              <a:t>2</a:t>
            </a:r>
            <a:r>
              <a:rPr lang="en-GB" sz="1700" dirty="0"/>
              <a:t> + 6</a:t>
            </a:r>
            <a:r>
              <a:rPr lang="en-GB" sz="1700" baseline="30000" dirty="0"/>
              <a:t>2</a:t>
            </a:r>
            <a:r>
              <a:rPr lang="en-GB" sz="1700" dirty="0"/>
              <a:t> + 7</a:t>
            </a:r>
            <a:r>
              <a:rPr lang="en-GB" sz="1700" baseline="30000" dirty="0"/>
              <a:t>2</a:t>
            </a:r>
            <a:r>
              <a:rPr lang="en-GB" sz="1700" dirty="0"/>
              <a:t> = 140. </a:t>
            </a:r>
            <a:br>
              <a:rPr lang="en-GB" sz="1700" dirty="0"/>
            </a:br>
            <a:r>
              <a:rPr lang="en-GB" sz="1700" dirty="0"/>
              <a:t>But the </a:t>
            </a:r>
            <a:r>
              <a:rPr lang="en-GB" sz="1700" u="sng" dirty="0"/>
              <a:t>area</a:t>
            </a:r>
            <a:r>
              <a:rPr lang="en-GB" sz="1700" dirty="0"/>
              <a:t> of the 8 × 17 rectangle is only 8 × 17 = 136, so the squares can’t possibly fit. There’s not enough room!”</a:t>
            </a:r>
          </a:p>
          <a:p>
            <a:endParaRPr lang="en-GB" sz="1700" dirty="0"/>
          </a:p>
        </p:txBody>
      </p:sp>
      <p:sp>
        <p:nvSpPr>
          <p:cNvPr id="4" name="Slide Number Placeholder 3">
            <a:extLst>
              <a:ext uri="{FF2B5EF4-FFF2-40B4-BE49-F238E27FC236}">
                <a16:creationId xmlns:a16="http://schemas.microsoft.com/office/drawing/2014/main" id="{9CEB8180-FCD0-BECB-FC86-29F8F21C97C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5" name="Title 4">
            <a:extLst>
              <a:ext uri="{FF2B5EF4-FFF2-40B4-BE49-F238E27FC236}">
                <a16:creationId xmlns:a16="http://schemas.microsoft.com/office/drawing/2014/main" id="{C369F726-704A-4771-9468-F097E55900BB}"/>
              </a:ext>
            </a:extLst>
          </p:cNvPr>
          <p:cNvSpPr>
            <a:spLocks noGrp="1"/>
          </p:cNvSpPr>
          <p:nvPr>
            <p:ph type="title"/>
          </p:nvPr>
        </p:nvSpPr>
        <p:spPr/>
        <p:txBody>
          <a:bodyPr/>
          <a:lstStyle/>
          <a:p>
            <a:r>
              <a:rPr lang="en-GB"/>
              <a:t>Does it fit? </a:t>
            </a:r>
          </a:p>
        </p:txBody>
      </p:sp>
      <p:pic>
        <p:nvPicPr>
          <p:cNvPr id="6" name="Graphic 5" descr="Chat with solid fill">
            <a:extLst>
              <a:ext uri="{FF2B5EF4-FFF2-40B4-BE49-F238E27FC236}">
                <a16:creationId xmlns:a16="http://schemas.microsoft.com/office/drawing/2014/main" id="{4B41FEA2-5A92-C197-EB53-59E1ACF9BD9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344316" y="3007050"/>
            <a:ext cx="571499" cy="571499"/>
          </a:xfrm>
          <a:prstGeom prst="rect">
            <a:avLst/>
          </a:prstGeom>
        </p:spPr>
      </p:pic>
    </p:spTree>
    <p:extLst>
      <p:ext uri="{BB962C8B-B14F-4D97-AF65-F5344CB8AC3E}">
        <p14:creationId xmlns:p14="http://schemas.microsoft.com/office/powerpoint/2010/main" val="3100084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80D7C-E16B-7537-E959-B47432532F2B}"/>
              </a:ext>
            </a:extLst>
          </p:cNvPr>
          <p:cNvSpPr>
            <a:spLocks noGrp="1"/>
          </p:cNvSpPr>
          <p:nvPr>
            <p:ph type="title"/>
          </p:nvPr>
        </p:nvSpPr>
        <p:spPr/>
        <p:txBody>
          <a:bodyPr>
            <a:normAutofit/>
          </a:bodyPr>
          <a:lstStyle/>
          <a:p>
            <a:r>
              <a:rPr lang="en-GB"/>
              <a:t>Does it fit? </a:t>
            </a:r>
            <a:endParaRPr lang="en-GB">
              <a:highlight>
                <a:srgbClr val="FFFF00"/>
              </a:highlight>
            </a:endParaRPr>
          </a:p>
        </p:txBody>
      </p:sp>
      <p:sp>
        <p:nvSpPr>
          <p:cNvPr id="4" name="Slide Number Placeholder 3">
            <a:extLst>
              <a:ext uri="{FF2B5EF4-FFF2-40B4-BE49-F238E27FC236}">
                <a16:creationId xmlns:a16="http://schemas.microsoft.com/office/drawing/2014/main" id="{6E41CD81-CB12-ADF1-32C8-9028153684D7}"/>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graphicFrame>
        <p:nvGraphicFramePr>
          <p:cNvPr id="15" name="Table 14" descr="An 8 × 17 rectangle.">
            <a:extLst>
              <a:ext uri="{FF2B5EF4-FFF2-40B4-BE49-F238E27FC236}">
                <a16:creationId xmlns:a16="http://schemas.microsoft.com/office/drawing/2014/main" id="{F8554B82-AD22-95DE-67CC-59EC2710DE9E}"/>
              </a:ext>
            </a:extLst>
          </p:cNvPr>
          <p:cNvGraphicFramePr>
            <a:graphicFrameLocks noGrp="1"/>
          </p:cNvGraphicFramePr>
          <p:nvPr>
            <p:extLst>
              <p:ext uri="{D42A27DB-BD31-4B8C-83A1-F6EECF244321}">
                <p14:modId xmlns:p14="http://schemas.microsoft.com/office/powerpoint/2010/main" val="3454704473"/>
              </p:ext>
            </p:extLst>
          </p:nvPr>
        </p:nvGraphicFramePr>
        <p:xfrm>
          <a:off x="4322127" y="2536196"/>
          <a:ext cx="6120000" cy="2880000"/>
        </p:xfrm>
        <a:graphic>
          <a:graphicData uri="http://schemas.openxmlformats.org/drawingml/2006/table">
            <a:tbl>
              <a:tblPr firstRow="1" bandRow="1">
                <a:tableStyleId>{5C22544A-7EE6-4342-B048-85BDC9FD1C3A}</a:tableStyleId>
              </a:tblPr>
              <a:tblGrid>
                <a:gridCol w="360000">
                  <a:extLst>
                    <a:ext uri="{9D8B030D-6E8A-4147-A177-3AD203B41FA5}">
                      <a16:colId xmlns:a16="http://schemas.microsoft.com/office/drawing/2014/main" val="3218224463"/>
                    </a:ext>
                  </a:extLst>
                </a:gridCol>
                <a:gridCol w="360000">
                  <a:extLst>
                    <a:ext uri="{9D8B030D-6E8A-4147-A177-3AD203B41FA5}">
                      <a16:colId xmlns:a16="http://schemas.microsoft.com/office/drawing/2014/main" val="1890929890"/>
                    </a:ext>
                  </a:extLst>
                </a:gridCol>
                <a:gridCol w="360000">
                  <a:extLst>
                    <a:ext uri="{9D8B030D-6E8A-4147-A177-3AD203B41FA5}">
                      <a16:colId xmlns:a16="http://schemas.microsoft.com/office/drawing/2014/main" val="1593981382"/>
                    </a:ext>
                  </a:extLst>
                </a:gridCol>
                <a:gridCol w="360000">
                  <a:extLst>
                    <a:ext uri="{9D8B030D-6E8A-4147-A177-3AD203B41FA5}">
                      <a16:colId xmlns:a16="http://schemas.microsoft.com/office/drawing/2014/main" val="1470142436"/>
                    </a:ext>
                  </a:extLst>
                </a:gridCol>
                <a:gridCol w="360000">
                  <a:extLst>
                    <a:ext uri="{9D8B030D-6E8A-4147-A177-3AD203B41FA5}">
                      <a16:colId xmlns:a16="http://schemas.microsoft.com/office/drawing/2014/main" val="786088778"/>
                    </a:ext>
                  </a:extLst>
                </a:gridCol>
                <a:gridCol w="360000">
                  <a:extLst>
                    <a:ext uri="{9D8B030D-6E8A-4147-A177-3AD203B41FA5}">
                      <a16:colId xmlns:a16="http://schemas.microsoft.com/office/drawing/2014/main" val="3760284199"/>
                    </a:ext>
                  </a:extLst>
                </a:gridCol>
                <a:gridCol w="360000">
                  <a:extLst>
                    <a:ext uri="{9D8B030D-6E8A-4147-A177-3AD203B41FA5}">
                      <a16:colId xmlns:a16="http://schemas.microsoft.com/office/drawing/2014/main" val="3994340746"/>
                    </a:ext>
                  </a:extLst>
                </a:gridCol>
                <a:gridCol w="360000">
                  <a:extLst>
                    <a:ext uri="{9D8B030D-6E8A-4147-A177-3AD203B41FA5}">
                      <a16:colId xmlns:a16="http://schemas.microsoft.com/office/drawing/2014/main" val="3838708389"/>
                    </a:ext>
                  </a:extLst>
                </a:gridCol>
                <a:gridCol w="360000">
                  <a:extLst>
                    <a:ext uri="{9D8B030D-6E8A-4147-A177-3AD203B41FA5}">
                      <a16:colId xmlns:a16="http://schemas.microsoft.com/office/drawing/2014/main" val="4094335409"/>
                    </a:ext>
                  </a:extLst>
                </a:gridCol>
                <a:gridCol w="360000">
                  <a:extLst>
                    <a:ext uri="{9D8B030D-6E8A-4147-A177-3AD203B41FA5}">
                      <a16:colId xmlns:a16="http://schemas.microsoft.com/office/drawing/2014/main" val="1556902764"/>
                    </a:ext>
                  </a:extLst>
                </a:gridCol>
                <a:gridCol w="360000">
                  <a:extLst>
                    <a:ext uri="{9D8B030D-6E8A-4147-A177-3AD203B41FA5}">
                      <a16:colId xmlns:a16="http://schemas.microsoft.com/office/drawing/2014/main" val="2791344620"/>
                    </a:ext>
                  </a:extLst>
                </a:gridCol>
                <a:gridCol w="360000">
                  <a:extLst>
                    <a:ext uri="{9D8B030D-6E8A-4147-A177-3AD203B41FA5}">
                      <a16:colId xmlns:a16="http://schemas.microsoft.com/office/drawing/2014/main" val="20399352"/>
                    </a:ext>
                  </a:extLst>
                </a:gridCol>
                <a:gridCol w="360000">
                  <a:extLst>
                    <a:ext uri="{9D8B030D-6E8A-4147-A177-3AD203B41FA5}">
                      <a16:colId xmlns:a16="http://schemas.microsoft.com/office/drawing/2014/main" val="2668761469"/>
                    </a:ext>
                  </a:extLst>
                </a:gridCol>
                <a:gridCol w="360000">
                  <a:extLst>
                    <a:ext uri="{9D8B030D-6E8A-4147-A177-3AD203B41FA5}">
                      <a16:colId xmlns:a16="http://schemas.microsoft.com/office/drawing/2014/main" val="1719339038"/>
                    </a:ext>
                  </a:extLst>
                </a:gridCol>
                <a:gridCol w="360000">
                  <a:extLst>
                    <a:ext uri="{9D8B030D-6E8A-4147-A177-3AD203B41FA5}">
                      <a16:colId xmlns:a16="http://schemas.microsoft.com/office/drawing/2014/main" val="3312473580"/>
                    </a:ext>
                  </a:extLst>
                </a:gridCol>
                <a:gridCol w="360000">
                  <a:extLst>
                    <a:ext uri="{9D8B030D-6E8A-4147-A177-3AD203B41FA5}">
                      <a16:colId xmlns:a16="http://schemas.microsoft.com/office/drawing/2014/main" val="1228190576"/>
                    </a:ext>
                  </a:extLst>
                </a:gridCol>
                <a:gridCol w="360000">
                  <a:extLst>
                    <a:ext uri="{9D8B030D-6E8A-4147-A177-3AD203B41FA5}">
                      <a16:colId xmlns:a16="http://schemas.microsoft.com/office/drawing/2014/main" val="3000030274"/>
                    </a:ext>
                  </a:extLst>
                </a:gridCol>
              </a:tblGrid>
              <a:tr h="360000">
                <a:tc>
                  <a:txBody>
                    <a:bodyPr/>
                    <a:lstStyle/>
                    <a:p>
                      <a:endParaRPr lang="en-GB" sz="1200"/>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79736879"/>
                  </a:ext>
                </a:extLst>
              </a:tr>
              <a:tr h="360000">
                <a:tc>
                  <a:txBody>
                    <a:bodyPr/>
                    <a:lstStyle/>
                    <a:p>
                      <a:endParaRPr lang="en-GB" sz="1200"/>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45916002"/>
                  </a:ext>
                </a:extLst>
              </a:tr>
              <a:tr h="360000">
                <a:tc>
                  <a:txBody>
                    <a:bodyPr/>
                    <a:lstStyle/>
                    <a:p>
                      <a:endParaRPr lang="en-GB" sz="1200"/>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53576864"/>
                  </a:ext>
                </a:extLst>
              </a:tr>
              <a:tr h="360000">
                <a:tc>
                  <a:txBody>
                    <a:bodyPr/>
                    <a:lstStyle/>
                    <a:p>
                      <a:endParaRPr lang="en-GB" sz="1200"/>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42247631"/>
                  </a:ext>
                </a:extLst>
              </a:tr>
              <a:tr h="360000">
                <a:tc>
                  <a:txBody>
                    <a:bodyPr/>
                    <a:lstStyle/>
                    <a:p>
                      <a:endParaRPr lang="en-GB" sz="1200"/>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7143219"/>
                  </a:ext>
                </a:extLst>
              </a:tr>
              <a:tr h="360000">
                <a:tc>
                  <a:txBody>
                    <a:bodyPr/>
                    <a:lstStyle/>
                    <a:p>
                      <a:endParaRPr lang="en-GB" sz="1200"/>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68976323"/>
                  </a:ext>
                </a:extLst>
              </a:tr>
              <a:tr h="360000">
                <a:tc>
                  <a:txBody>
                    <a:bodyPr/>
                    <a:lstStyle/>
                    <a:p>
                      <a:endParaRPr lang="en-GB" sz="1200"/>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11624666"/>
                  </a:ext>
                </a:extLst>
              </a:tr>
              <a:tr h="360000">
                <a:tc>
                  <a:txBody>
                    <a:bodyPr/>
                    <a:lstStyle/>
                    <a:p>
                      <a:endParaRPr lang="en-GB" sz="1200"/>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71071192"/>
                  </a:ext>
                </a:extLst>
              </a:tr>
            </a:tbl>
          </a:graphicData>
        </a:graphic>
      </p:graphicFrame>
      <p:graphicFrame>
        <p:nvGraphicFramePr>
          <p:cNvPr id="16" name="Table 15" descr="The 7 × 7, 6 × 6, 5 × 5, 4 × 4, 3 × 3, 2 × 2, 1 × 1 squares, stacked on top of each other.">
            <a:extLst>
              <a:ext uri="{FF2B5EF4-FFF2-40B4-BE49-F238E27FC236}">
                <a16:creationId xmlns:a16="http://schemas.microsoft.com/office/drawing/2014/main" id="{E260A972-C5D6-0A31-BEF6-81F2C7B0E892}"/>
              </a:ext>
            </a:extLst>
          </p:cNvPr>
          <p:cNvGraphicFramePr>
            <a:graphicFrameLocks noGrp="1"/>
          </p:cNvGraphicFramePr>
          <p:nvPr>
            <p:extLst>
              <p:ext uri="{D42A27DB-BD31-4B8C-83A1-F6EECF244321}">
                <p14:modId xmlns:p14="http://schemas.microsoft.com/office/powerpoint/2010/main" val="2509991826"/>
              </p:ext>
            </p:extLst>
          </p:nvPr>
        </p:nvGraphicFramePr>
        <p:xfrm>
          <a:off x="1154053" y="2536196"/>
          <a:ext cx="2520000" cy="2520000"/>
        </p:xfrm>
        <a:graphic>
          <a:graphicData uri="http://schemas.openxmlformats.org/drawingml/2006/table">
            <a:tbl>
              <a:tblPr firstRow="1" bandRow="1">
                <a:tableStyleId>{5C22544A-7EE6-4342-B048-85BDC9FD1C3A}</a:tableStyleId>
              </a:tblPr>
              <a:tblGrid>
                <a:gridCol w="360000">
                  <a:extLst>
                    <a:ext uri="{9D8B030D-6E8A-4147-A177-3AD203B41FA5}">
                      <a16:colId xmlns:a16="http://schemas.microsoft.com/office/drawing/2014/main" val="3838708389"/>
                    </a:ext>
                  </a:extLst>
                </a:gridCol>
                <a:gridCol w="360000">
                  <a:extLst>
                    <a:ext uri="{9D8B030D-6E8A-4147-A177-3AD203B41FA5}">
                      <a16:colId xmlns:a16="http://schemas.microsoft.com/office/drawing/2014/main" val="1228190576"/>
                    </a:ext>
                  </a:extLst>
                </a:gridCol>
                <a:gridCol w="360000">
                  <a:extLst>
                    <a:ext uri="{9D8B030D-6E8A-4147-A177-3AD203B41FA5}">
                      <a16:colId xmlns:a16="http://schemas.microsoft.com/office/drawing/2014/main" val="3094379646"/>
                    </a:ext>
                  </a:extLst>
                </a:gridCol>
                <a:gridCol w="360000">
                  <a:extLst>
                    <a:ext uri="{9D8B030D-6E8A-4147-A177-3AD203B41FA5}">
                      <a16:colId xmlns:a16="http://schemas.microsoft.com/office/drawing/2014/main" val="3871940771"/>
                    </a:ext>
                  </a:extLst>
                </a:gridCol>
                <a:gridCol w="360000">
                  <a:extLst>
                    <a:ext uri="{9D8B030D-6E8A-4147-A177-3AD203B41FA5}">
                      <a16:colId xmlns:a16="http://schemas.microsoft.com/office/drawing/2014/main" val="1253106197"/>
                    </a:ext>
                  </a:extLst>
                </a:gridCol>
                <a:gridCol w="360000">
                  <a:extLst>
                    <a:ext uri="{9D8B030D-6E8A-4147-A177-3AD203B41FA5}">
                      <a16:colId xmlns:a16="http://schemas.microsoft.com/office/drawing/2014/main" val="2267329916"/>
                    </a:ext>
                  </a:extLst>
                </a:gridCol>
                <a:gridCol w="360000">
                  <a:extLst>
                    <a:ext uri="{9D8B030D-6E8A-4147-A177-3AD203B41FA5}">
                      <a16:colId xmlns:a16="http://schemas.microsoft.com/office/drawing/2014/main" val="4263534615"/>
                    </a:ext>
                  </a:extLst>
                </a:gridCol>
              </a:tblGrid>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extLst>
                  <a:ext uri="{0D108BD9-81ED-4DB2-BD59-A6C34878D82A}">
                    <a16:rowId xmlns:a16="http://schemas.microsoft.com/office/drawing/2014/main" val="2845916002"/>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extLst>
                  <a:ext uri="{0D108BD9-81ED-4DB2-BD59-A6C34878D82A}">
                    <a16:rowId xmlns:a16="http://schemas.microsoft.com/office/drawing/2014/main" val="1353576864"/>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extLst>
                  <a:ext uri="{0D108BD9-81ED-4DB2-BD59-A6C34878D82A}">
                    <a16:rowId xmlns:a16="http://schemas.microsoft.com/office/drawing/2014/main" val="531955887"/>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extLst>
                  <a:ext uri="{0D108BD9-81ED-4DB2-BD59-A6C34878D82A}">
                    <a16:rowId xmlns:a16="http://schemas.microsoft.com/office/drawing/2014/main" val="2691014826"/>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extLst>
                  <a:ext uri="{0D108BD9-81ED-4DB2-BD59-A6C34878D82A}">
                    <a16:rowId xmlns:a16="http://schemas.microsoft.com/office/drawing/2014/main" val="2337058243"/>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extLst>
                  <a:ext uri="{0D108BD9-81ED-4DB2-BD59-A6C34878D82A}">
                    <a16:rowId xmlns:a16="http://schemas.microsoft.com/office/drawing/2014/main" val="2291526868"/>
                  </a:ext>
                </a:extLst>
              </a:tr>
              <a:tr h="360000">
                <a:tc>
                  <a:txBody>
                    <a:bodyPr/>
                    <a:lstStyle/>
                    <a:p>
                      <a:pPr algn="ctr"/>
                      <a:r>
                        <a:rPr lang="en-GB" sz="1400" b="1"/>
                        <a:t>7</a:t>
                      </a:r>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148011515"/>
                  </a:ext>
                </a:extLst>
              </a:tr>
            </a:tbl>
          </a:graphicData>
        </a:graphic>
      </p:graphicFrame>
      <p:graphicFrame>
        <p:nvGraphicFramePr>
          <p:cNvPr id="17" name="Table 16">
            <a:extLst>
              <a:ext uri="{FF2B5EF4-FFF2-40B4-BE49-F238E27FC236}">
                <a16:creationId xmlns:a16="http://schemas.microsoft.com/office/drawing/2014/main" id="{D6A842A0-2B44-1F80-BB2B-325C18B48484}"/>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1955237160"/>
              </p:ext>
            </p:extLst>
          </p:nvPr>
        </p:nvGraphicFramePr>
        <p:xfrm>
          <a:off x="1512521" y="2896196"/>
          <a:ext cx="2160000" cy="2160000"/>
        </p:xfrm>
        <a:graphic>
          <a:graphicData uri="http://schemas.openxmlformats.org/drawingml/2006/table">
            <a:tbl>
              <a:tblPr firstRow="1" bandRow="1">
                <a:tableStyleId>{5C22544A-7EE6-4342-B048-85BDC9FD1C3A}</a:tableStyleId>
              </a:tblPr>
              <a:tblGrid>
                <a:gridCol w="360000">
                  <a:extLst>
                    <a:ext uri="{9D8B030D-6E8A-4147-A177-3AD203B41FA5}">
                      <a16:colId xmlns:a16="http://schemas.microsoft.com/office/drawing/2014/main" val="3838708389"/>
                    </a:ext>
                  </a:extLst>
                </a:gridCol>
                <a:gridCol w="360000">
                  <a:extLst>
                    <a:ext uri="{9D8B030D-6E8A-4147-A177-3AD203B41FA5}">
                      <a16:colId xmlns:a16="http://schemas.microsoft.com/office/drawing/2014/main" val="1228190576"/>
                    </a:ext>
                  </a:extLst>
                </a:gridCol>
                <a:gridCol w="360000">
                  <a:extLst>
                    <a:ext uri="{9D8B030D-6E8A-4147-A177-3AD203B41FA5}">
                      <a16:colId xmlns:a16="http://schemas.microsoft.com/office/drawing/2014/main" val="3094379646"/>
                    </a:ext>
                  </a:extLst>
                </a:gridCol>
                <a:gridCol w="360000">
                  <a:extLst>
                    <a:ext uri="{9D8B030D-6E8A-4147-A177-3AD203B41FA5}">
                      <a16:colId xmlns:a16="http://schemas.microsoft.com/office/drawing/2014/main" val="3871940771"/>
                    </a:ext>
                  </a:extLst>
                </a:gridCol>
                <a:gridCol w="360000">
                  <a:extLst>
                    <a:ext uri="{9D8B030D-6E8A-4147-A177-3AD203B41FA5}">
                      <a16:colId xmlns:a16="http://schemas.microsoft.com/office/drawing/2014/main" val="1253106197"/>
                    </a:ext>
                  </a:extLst>
                </a:gridCol>
                <a:gridCol w="360000">
                  <a:extLst>
                    <a:ext uri="{9D8B030D-6E8A-4147-A177-3AD203B41FA5}">
                      <a16:colId xmlns:a16="http://schemas.microsoft.com/office/drawing/2014/main" val="2267329916"/>
                    </a:ext>
                  </a:extLst>
                </a:gridCol>
              </a:tblGrid>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extLst>
                  <a:ext uri="{0D108BD9-81ED-4DB2-BD59-A6C34878D82A}">
                    <a16:rowId xmlns:a16="http://schemas.microsoft.com/office/drawing/2014/main" val="2845916002"/>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extLst>
                  <a:ext uri="{0D108BD9-81ED-4DB2-BD59-A6C34878D82A}">
                    <a16:rowId xmlns:a16="http://schemas.microsoft.com/office/drawing/2014/main" val="1353576864"/>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extLst>
                  <a:ext uri="{0D108BD9-81ED-4DB2-BD59-A6C34878D82A}">
                    <a16:rowId xmlns:a16="http://schemas.microsoft.com/office/drawing/2014/main" val="531955887"/>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extLst>
                  <a:ext uri="{0D108BD9-81ED-4DB2-BD59-A6C34878D82A}">
                    <a16:rowId xmlns:a16="http://schemas.microsoft.com/office/drawing/2014/main" val="2691014826"/>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extLst>
                  <a:ext uri="{0D108BD9-81ED-4DB2-BD59-A6C34878D82A}">
                    <a16:rowId xmlns:a16="http://schemas.microsoft.com/office/drawing/2014/main" val="2337058243"/>
                  </a:ext>
                </a:extLst>
              </a:tr>
              <a:tr h="360000">
                <a:tc>
                  <a:txBody>
                    <a:bodyPr/>
                    <a:lstStyle/>
                    <a:p>
                      <a:pPr algn="ctr"/>
                      <a:r>
                        <a:rPr lang="en-GB" sz="1400" b="1"/>
                        <a:t>6</a:t>
                      </a:r>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2291526868"/>
                  </a:ext>
                </a:extLst>
              </a:tr>
            </a:tbl>
          </a:graphicData>
        </a:graphic>
      </p:graphicFrame>
      <p:graphicFrame>
        <p:nvGraphicFramePr>
          <p:cNvPr id="18" name="Table 17">
            <a:extLst>
              <a:ext uri="{FF2B5EF4-FFF2-40B4-BE49-F238E27FC236}">
                <a16:creationId xmlns:a16="http://schemas.microsoft.com/office/drawing/2014/main" id="{9C971004-C296-A065-746C-41DD1DD52D03}"/>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487094837"/>
              </p:ext>
            </p:extLst>
          </p:nvPr>
        </p:nvGraphicFramePr>
        <p:xfrm>
          <a:off x="1872396" y="3256196"/>
          <a:ext cx="1800000" cy="1800000"/>
        </p:xfrm>
        <a:graphic>
          <a:graphicData uri="http://schemas.openxmlformats.org/drawingml/2006/table">
            <a:tbl>
              <a:tblPr firstRow="1" bandRow="1">
                <a:tableStyleId>{5C22544A-7EE6-4342-B048-85BDC9FD1C3A}</a:tableStyleId>
              </a:tblPr>
              <a:tblGrid>
                <a:gridCol w="360000">
                  <a:extLst>
                    <a:ext uri="{9D8B030D-6E8A-4147-A177-3AD203B41FA5}">
                      <a16:colId xmlns:a16="http://schemas.microsoft.com/office/drawing/2014/main" val="3838708389"/>
                    </a:ext>
                  </a:extLst>
                </a:gridCol>
                <a:gridCol w="360000">
                  <a:extLst>
                    <a:ext uri="{9D8B030D-6E8A-4147-A177-3AD203B41FA5}">
                      <a16:colId xmlns:a16="http://schemas.microsoft.com/office/drawing/2014/main" val="1228190576"/>
                    </a:ext>
                  </a:extLst>
                </a:gridCol>
                <a:gridCol w="360000">
                  <a:extLst>
                    <a:ext uri="{9D8B030D-6E8A-4147-A177-3AD203B41FA5}">
                      <a16:colId xmlns:a16="http://schemas.microsoft.com/office/drawing/2014/main" val="3094379646"/>
                    </a:ext>
                  </a:extLst>
                </a:gridCol>
                <a:gridCol w="360000">
                  <a:extLst>
                    <a:ext uri="{9D8B030D-6E8A-4147-A177-3AD203B41FA5}">
                      <a16:colId xmlns:a16="http://schemas.microsoft.com/office/drawing/2014/main" val="3871940771"/>
                    </a:ext>
                  </a:extLst>
                </a:gridCol>
                <a:gridCol w="360000">
                  <a:extLst>
                    <a:ext uri="{9D8B030D-6E8A-4147-A177-3AD203B41FA5}">
                      <a16:colId xmlns:a16="http://schemas.microsoft.com/office/drawing/2014/main" val="1253106197"/>
                    </a:ext>
                  </a:extLst>
                </a:gridCol>
              </a:tblGrid>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extLst>
                  <a:ext uri="{0D108BD9-81ED-4DB2-BD59-A6C34878D82A}">
                    <a16:rowId xmlns:a16="http://schemas.microsoft.com/office/drawing/2014/main" val="2845916002"/>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extLst>
                  <a:ext uri="{0D108BD9-81ED-4DB2-BD59-A6C34878D82A}">
                    <a16:rowId xmlns:a16="http://schemas.microsoft.com/office/drawing/2014/main" val="1353576864"/>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extLst>
                  <a:ext uri="{0D108BD9-81ED-4DB2-BD59-A6C34878D82A}">
                    <a16:rowId xmlns:a16="http://schemas.microsoft.com/office/drawing/2014/main" val="531955887"/>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extLst>
                  <a:ext uri="{0D108BD9-81ED-4DB2-BD59-A6C34878D82A}">
                    <a16:rowId xmlns:a16="http://schemas.microsoft.com/office/drawing/2014/main" val="2691014826"/>
                  </a:ext>
                </a:extLst>
              </a:tr>
              <a:tr h="360000">
                <a:tc>
                  <a:txBody>
                    <a:bodyPr/>
                    <a:lstStyle/>
                    <a:p>
                      <a:pPr algn="ctr"/>
                      <a:r>
                        <a:rPr lang="en-GB" sz="1400" b="1"/>
                        <a:t>5</a:t>
                      </a:r>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2337058243"/>
                  </a:ext>
                </a:extLst>
              </a:tr>
            </a:tbl>
          </a:graphicData>
        </a:graphic>
      </p:graphicFrame>
      <p:graphicFrame>
        <p:nvGraphicFramePr>
          <p:cNvPr id="19" name="Table 18">
            <a:extLst>
              <a:ext uri="{FF2B5EF4-FFF2-40B4-BE49-F238E27FC236}">
                <a16:creationId xmlns:a16="http://schemas.microsoft.com/office/drawing/2014/main" id="{35E741FA-F7E8-72D5-9628-1483C54EBB57}"/>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1664510039"/>
              </p:ext>
            </p:extLst>
          </p:nvPr>
        </p:nvGraphicFramePr>
        <p:xfrm>
          <a:off x="2227579" y="3616196"/>
          <a:ext cx="1440000" cy="1440000"/>
        </p:xfrm>
        <a:graphic>
          <a:graphicData uri="http://schemas.openxmlformats.org/drawingml/2006/table">
            <a:tbl>
              <a:tblPr firstRow="1" bandRow="1">
                <a:tableStyleId>{5C22544A-7EE6-4342-B048-85BDC9FD1C3A}</a:tableStyleId>
              </a:tblPr>
              <a:tblGrid>
                <a:gridCol w="360000">
                  <a:extLst>
                    <a:ext uri="{9D8B030D-6E8A-4147-A177-3AD203B41FA5}">
                      <a16:colId xmlns:a16="http://schemas.microsoft.com/office/drawing/2014/main" val="3838708389"/>
                    </a:ext>
                  </a:extLst>
                </a:gridCol>
                <a:gridCol w="360000">
                  <a:extLst>
                    <a:ext uri="{9D8B030D-6E8A-4147-A177-3AD203B41FA5}">
                      <a16:colId xmlns:a16="http://schemas.microsoft.com/office/drawing/2014/main" val="1228190576"/>
                    </a:ext>
                  </a:extLst>
                </a:gridCol>
                <a:gridCol w="360000">
                  <a:extLst>
                    <a:ext uri="{9D8B030D-6E8A-4147-A177-3AD203B41FA5}">
                      <a16:colId xmlns:a16="http://schemas.microsoft.com/office/drawing/2014/main" val="3094379646"/>
                    </a:ext>
                  </a:extLst>
                </a:gridCol>
                <a:gridCol w="360000">
                  <a:extLst>
                    <a:ext uri="{9D8B030D-6E8A-4147-A177-3AD203B41FA5}">
                      <a16:colId xmlns:a16="http://schemas.microsoft.com/office/drawing/2014/main" val="3871940771"/>
                    </a:ext>
                  </a:extLst>
                </a:gridCol>
              </a:tblGrid>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extLst>
                  <a:ext uri="{0D108BD9-81ED-4DB2-BD59-A6C34878D82A}">
                    <a16:rowId xmlns:a16="http://schemas.microsoft.com/office/drawing/2014/main" val="2845916002"/>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extLst>
                  <a:ext uri="{0D108BD9-81ED-4DB2-BD59-A6C34878D82A}">
                    <a16:rowId xmlns:a16="http://schemas.microsoft.com/office/drawing/2014/main" val="1353576864"/>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extLst>
                  <a:ext uri="{0D108BD9-81ED-4DB2-BD59-A6C34878D82A}">
                    <a16:rowId xmlns:a16="http://schemas.microsoft.com/office/drawing/2014/main" val="531955887"/>
                  </a:ext>
                </a:extLst>
              </a:tr>
              <a:tr h="360000">
                <a:tc>
                  <a:txBody>
                    <a:bodyPr/>
                    <a:lstStyle/>
                    <a:p>
                      <a:pPr algn="ctr"/>
                      <a:r>
                        <a:rPr lang="en-GB" sz="1400" b="1"/>
                        <a:t>4</a:t>
                      </a:r>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2691014826"/>
                  </a:ext>
                </a:extLst>
              </a:tr>
            </a:tbl>
          </a:graphicData>
        </a:graphic>
      </p:graphicFrame>
      <p:graphicFrame>
        <p:nvGraphicFramePr>
          <p:cNvPr id="20" name="Table 19">
            <a:extLst>
              <a:ext uri="{FF2B5EF4-FFF2-40B4-BE49-F238E27FC236}">
                <a16:creationId xmlns:a16="http://schemas.microsoft.com/office/drawing/2014/main" id="{534F5883-D401-7107-C192-1C6178FC4C0E}"/>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3816554970"/>
              </p:ext>
            </p:extLst>
          </p:nvPr>
        </p:nvGraphicFramePr>
        <p:xfrm>
          <a:off x="2587579" y="3976196"/>
          <a:ext cx="1080000" cy="1080000"/>
        </p:xfrm>
        <a:graphic>
          <a:graphicData uri="http://schemas.openxmlformats.org/drawingml/2006/table">
            <a:tbl>
              <a:tblPr firstRow="1" bandRow="1">
                <a:tableStyleId>{5C22544A-7EE6-4342-B048-85BDC9FD1C3A}</a:tableStyleId>
              </a:tblPr>
              <a:tblGrid>
                <a:gridCol w="360000">
                  <a:extLst>
                    <a:ext uri="{9D8B030D-6E8A-4147-A177-3AD203B41FA5}">
                      <a16:colId xmlns:a16="http://schemas.microsoft.com/office/drawing/2014/main" val="3838708389"/>
                    </a:ext>
                  </a:extLst>
                </a:gridCol>
                <a:gridCol w="360000">
                  <a:extLst>
                    <a:ext uri="{9D8B030D-6E8A-4147-A177-3AD203B41FA5}">
                      <a16:colId xmlns:a16="http://schemas.microsoft.com/office/drawing/2014/main" val="1228190576"/>
                    </a:ext>
                  </a:extLst>
                </a:gridCol>
                <a:gridCol w="360000">
                  <a:extLst>
                    <a:ext uri="{9D8B030D-6E8A-4147-A177-3AD203B41FA5}">
                      <a16:colId xmlns:a16="http://schemas.microsoft.com/office/drawing/2014/main" val="3094379646"/>
                    </a:ext>
                  </a:extLst>
                </a:gridCol>
              </a:tblGrid>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3"/>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3"/>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3"/>
                    </a:solidFill>
                  </a:tcPr>
                </a:tc>
                <a:extLst>
                  <a:ext uri="{0D108BD9-81ED-4DB2-BD59-A6C34878D82A}">
                    <a16:rowId xmlns:a16="http://schemas.microsoft.com/office/drawing/2014/main" val="2845916002"/>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3"/>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3"/>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3"/>
                    </a:solidFill>
                  </a:tcPr>
                </a:tc>
                <a:extLst>
                  <a:ext uri="{0D108BD9-81ED-4DB2-BD59-A6C34878D82A}">
                    <a16:rowId xmlns:a16="http://schemas.microsoft.com/office/drawing/2014/main" val="1353576864"/>
                  </a:ext>
                </a:extLst>
              </a:tr>
              <a:tr h="360000">
                <a:tc>
                  <a:txBody>
                    <a:bodyPr/>
                    <a:lstStyle/>
                    <a:p>
                      <a:pPr algn="ctr"/>
                      <a:r>
                        <a:rPr lang="en-GB" sz="1400" b="1"/>
                        <a:t>3</a:t>
                      </a:r>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3"/>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3"/>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531955887"/>
                  </a:ext>
                </a:extLst>
              </a:tr>
            </a:tbl>
          </a:graphicData>
        </a:graphic>
      </p:graphicFrame>
      <p:graphicFrame>
        <p:nvGraphicFramePr>
          <p:cNvPr id="21" name="Table 20">
            <a:extLst>
              <a:ext uri="{FF2B5EF4-FFF2-40B4-BE49-F238E27FC236}">
                <a16:creationId xmlns:a16="http://schemas.microsoft.com/office/drawing/2014/main" id="{1660CCB4-74A9-6934-EA9B-E6729B1FCCB2}"/>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3692341838"/>
              </p:ext>
            </p:extLst>
          </p:nvPr>
        </p:nvGraphicFramePr>
        <p:xfrm>
          <a:off x="2956462" y="4336196"/>
          <a:ext cx="720000" cy="720000"/>
        </p:xfrm>
        <a:graphic>
          <a:graphicData uri="http://schemas.openxmlformats.org/drawingml/2006/table">
            <a:tbl>
              <a:tblPr firstRow="1" bandRow="1">
                <a:tableStyleId>{5C22544A-7EE6-4342-B048-85BDC9FD1C3A}</a:tableStyleId>
              </a:tblPr>
              <a:tblGrid>
                <a:gridCol w="360000">
                  <a:extLst>
                    <a:ext uri="{9D8B030D-6E8A-4147-A177-3AD203B41FA5}">
                      <a16:colId xmlns:a16="http://schemas.microsoft.com/office/drawing/2014/main" val="3927929083"/>
                    </a:ext>
                  </a:extLst>
                </a:gridCol>
                <a:gridCol w="360000">
                  <a:extLst>
                    <a:ext uri="{9D8B030D-6E8A-4147-A177-3AD203B41FA5}">
                      <a16:colId xmlns:a16="http://schemas.microsoft.com/office/drawing/2014/main" val="3920468737"/>
                    </a:ext>
                  </a:extLst>
                </a:gridCol>
              </a:tblGrid>
              <a:tr h="360000">
                <a:tc>
                  <a:txBody>
                    <a:bodyPr/>
                    <a:lstStyle/>
                    <a:p>
                      <a:endParaRPr lang="en-GB" sz="1400"/>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6"/>
                    </a:solidFill>
                  </a:tcPr>
                </a:tc>
                <a:tc>
                  <a:txBody>
                    <a:bodyPr/>
                    <a:lstStyle/>
                    <a:p>
                      <a:endParaRPr lang="en-GB" sz="1400"/>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6"/>
                    </a:solidFill>
                  </a:tcPr>
                </a:tc>
                <a:extLst>
                  <a:ext uri="{0D108BD9-81ED-4DB2-BD59-A6C34878D82A}">
                    <a16:rowId xmlns:a16="http://schemas.microsoft.com/office/drawing/2014/main" val="2845916002"/>
                  </a:ext>
                </a:extLst>
              </a:tr>
              <a:tr h="360000">
                <a:tc>
                  <a:txBody>
                    <a:bodyPr/>
                    <a:lstStyle/>
                    <a:p>
                      <a:pPr algn="ctr"/>
                      <a:r>
                        <a:rPr lang="en-GB" sz="1400" b="1"/>
                        <a:t>2</a:t>
                      </a:r>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6"/>
                    </a:solidFill>
                  </a:tcPr>
                </a:tc>
                <a:tc>
                  <a:txBody>
                    <a:bodyPr/>
                    <a:lstStyle/>
                    <a:p>
                      <a:endParaRPr lang="en-GB" sz="1400"/>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353576864"/>
                  </a:ext>
                </a:extLst>
              </a:tr>
            </a:tbl>
          </a:graphicData>
        </a:graphic>
      </p:graphicFrame>
      <p:graphicFrame>
        <p:nvGraphicFramePr>
          <p:cNvPr id="22" name="Table 21">
            <a:extLst>
              <a:ext uri="{FF2B5EF4-FFF2-40B4-BE49-F238E27FC236}">
                <a16:creationId xmlns:a16="http://schemas.microsoft.com/office/drawing/2014/main" id="{076D2582-DB2D-A929-80F7-CA371FD1F02C}"/>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528917789"/>
              </p:ext>
            </p:extLst>
          </p:nvPr>
        </p:nvGraphicFramePr>
        <p:xfrm>
          <a:off x="3316462" y="4696196"/>
          <a:ext cx="360000" cy="360000"/>
        </p:xfrm>
        <a:graphic>
          <a:graphicData uri="http://schemas.openxmlformats.org/drawingml/2006/table">
            <a:tbl>
              <a:tblPr firstRow="1" bandRow="1">
                <a:tableStyleId>{5C22544A-7EE6-4342-B048-85BDC9FD1C3A}</a:tableStyleId>
              </a:tblPr>
              <a:tblGrid>
                <a:gridCol w="360000">
                  <a:extLst>
                    <a:ext uri="{9D8B030D-6E8A-4147-A177-3AD203B41FA5}">
                      <a16:colId xmlns:a16="http://schemas.microsoft.com/office/drawing/2014/main" val="3920468737"/>
                    </a:ext>
                  </a:extLst>
                </a:gridCol>
              </a:tblGrid>
              <a:tr h="360000">
                <a:tc>
                  <a:txBody>
                    <a:bodyPr/>
                    <a:lstStyle/>
                    <a:p>
                      <a:pPr algn="ctr"/>
                      <a:r>
                        <a:rPr lang="en-GB" sz="1400" b="1">
                          <a:solidFill>
                            <a:schemeClr val="tx1"/>
                          </a:solidFill>
                        </a:rPr>
                        <a:t>1</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531955887"/>
                  </a:ext>
                </a:extLst>
              </a:tr>
            </a:tbl>
          </a:graphicData>
        </a:graphic>
      </p:graphicFrame>
      <p:cxnSp>
        <p:nvCxnSpPr>
          <p:cNvPr id="34" name="Straight Arrow Connector 33">
            <a:extLst>
              <a:ext uri="{FF2B5EF4-FFF2-40B4-BE49-F238E27FC236}">
                <a16:creationId xmlns:a16="http://schemas.microsoft.com/office/drawing/2014/main" id="{B696C086-94B4-2BAB-F1AE-E534344A9B30}"/>
              </a:ext>
              <a:ext uri="{C183D7F6-B498-43B3-948B-1728B52AA6E4}">
                <adec:decorative xmlns:adec="http://schemas.microsoft.com/office/drawing/2017/decorative" val="1"/>
              </a:ext>
            </a:extLst>
          </p:cNvPr>
          <p:cNvCxnSpPr/>
          <p:nvPr/>
        </p:nvCxnSpPr>
        <p:spPr>
          <a:xfrm>
            <a:off x="4213316" y="2536196"/>
            <a:ext cx="0" cy="2880000"/>
          </a:xfrm>
          <a:prstGeom prst="straightConnector1">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C3E84113-3E41-7FB1-1F8A-B2B4D2CC7999}"/>
              </a:ext>
              <a:ext uri="{C183D7F6-B498-43B3-948B-1728B52AA6E4}">
                <adec:decorative xmlns:adec="http://schemas.microsoft.com/office/drawing/2017/decorative" val="1"/>
              </a:ext>
            </a:extLst>
          </p:cNvPr>
          <p:cNvCxnSpPr>
            <a:cxnSpLocks/>
          </p:cNvCxnSpPr>
          <p:nvPr/>
        </p:nvCxnSpPr>
        <p:spPr>
          <a:xfrm flipH="1">
            <a:off x="4322127" y="5517395"/>
            <a:ext cx="6120000" cy="0"/>
          </a:xfrm>
          <a:prstGeom prst="straightConnector1">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ED8DD75C-D892-559B-7F72-8FB0D36D1430}"/>
              </a:ext>
              <a:ext uri="{C183D7F6-B498-43B3-948B-1728B52AA6E4}">
                <adec:decorative xmlns:adec="http://schemas.microsoft.com/office/drawing/2017/decorative" val="1"/>
              </a:ext>
            </a:extLst>
          </p:cNvPr>
          <p:cNvSpPr txBox="1"/>
          <p:nvPr/>
        </p:nvSpPr>
        <p:spPr>
          <a:xfrm>
            <a:off x="3933461" y="3794790"/>
            <a:ext cx="312906" cy="369332"/>
          </a:xfrm>
          <a:prstGeom prst="rect">
            <a:avLst/>
          </a:prstGeom>
          <a:noFill/>
        </p:spPr>
        <p:txBody>
          <a:bodyPr wrap="none" rtlCol="0">
            <a:spAutoFit/>
          </a:bodyPr>
          <a:lstStyle/>
          <a:p>
            <a:r>
              <a:rPr lang="en-GB" b="1"/>
              <a:t>8</a:t>
            </a:r>
          </a:p>
        </p:txBody>
      </p:sp>
      <p:sp>
        <p:nvSpPr>
          <p:cNvPr id="39" name="TextBox 38">
            <a:extLst>
              <a:ext uri="{FF2B5EF4-FFF2-40B4-BE49-F238E27FC236}">
                <a16:creationId xmlns:a16="http://schemas.microsoft.com/office/drawing/2014/main" id="{83B7514F-A976-0ED2-3E51-A9F9B76C7CB0}"/>
              </a:ext>
              <a:ext uri="{C183D7F6-B498-43B3-948B-1728B52AA6E4}">
                <adec:decorative xmlns:adec="http://schemas.microsoft.com/office/drawing/2017/decorative" val="1"/>
              </a:ext>
            </a:extLst>
          </p:cNvPr>
          <p:cNvSpPr txBox="1"/>
          <p:nvPr/>
        </p:nvSpPr>
        <p:spPr>
          <a:xfrm>
            <a:off x="7113129" y="5494327"/>
            <a:ext cx="441146" cy="369332"/>
          </a:xfrm>
          <a:prstGeom prst="rect">
            <a:avLst/>
          </a:prstGeom>
          <a:noFill/>
        </p:spPr>
        <p:txBody>
          <a:bodyPr wrap="none" rtlCol="0">
            <a:spAutoFit/>
          </a:bodyPr>
          <a:lstStyle/>
          <a:p>
            <a:r>
              <a:rPr lang="en-GB" b="1"/>
              <a:t>17</a:t>
            </a:r>
          </a:p>
        </p:txBody>
      </p:sp>
      <p:sp>
        <p:nvSpPr>
          <p:cNvPr id="3" name="Content Placeholder 2">
            <a:extLst>
              <a:ext uri="{FF2B5EF4-FFF2-40B4-BE49-F238E27FC236}">
                <a16:creationId xmlns:a16="http://schemas.microsoft.com/office/drawing/2014/main" id="{58C2473C-8A33-8D96-5240-03120B3E0A1B}"/>
              </a:ext>
            </a:extLst>
          </p:cNvPr>
          <p:cNvSpPr txBox="1">
            <a:spLocks/>
          </p:cNvSpPr>
          <p:nvPr/>
        </p:nvSpPr>
        <p:spPr>
          <a:xfrm>
            <a:off x="609599" y="1453698"/>
            <a:ext cx="6944676" cy="4589293"/>
          </a:xfrm>
          <a:prstGeom prst="rect">
            <a:avLst/>
          </a:prstGeom>
        </p:spPr>
        <p:txBody>
          <a:bodyPr/>
          <a:lstStyle>
            <a:lvl1pPr marL="228600" indent="-228600" algn="l" defTabSz="914400" rtl="0" eaLnBrk="1" latinLnBrk="0" hangingPunct="1">
              <a:lnSpc>
                <a:spcPct val="100000"/>
              </a:lnSpc>
              <a:spcBef>
                <a:spcPts val="0"/>
              </a:spcBef>
              <a:spcAft>
                <a:spcPts val="600"/>
              </a:spcAft>
              <a:buFont typeface="Arial" panose="020B0604020202020204" pitchFamily="34" charset="0"/>
              <a:buChar char="•"/>
              <a:defRPr sz="2000" b="0" i="0" kern="1200">
                <a:solidFill>
                  <a:schemeClr val="tx1"/>
                </a:solidFill>
                <a:latin typeface="Arial" panose="020B0604020202020204" pitchFamily="34" charset="0"/>
                <a:ea typeface="Inter Light" panose="02000503000000020004" pitchFamily="2" charset="0"/>
                <a:cs typeface="+mn-cs"/>
              </a:defRPr>
            </a:lvl1pPr>
            <a:lvl2pPr marL="468000" indent="-234000" algn="l" defTabSz="914400" rtl="0" eaLnBrk="1" latinLnBrk="0" hangingPunct="1">
              <a:lnSpc>
                <a:spcPct val="100000"/>
              </a:lnSpc>
              <a:spcBef>
                <a:spcPts val="0"/>
              </a:spcBef>
              <a:spcAft>
                <a:spcPts val="600"/>
              </a:spcAft>
              <a:buFont typeface="Arial" panose="020B0604020202020204" pitchFamily="34" charset="0"/>
              <a:buChar char="•"/>
              <a:defRPr sz="2000" b="1" i="0" kern="1200">
                <a:solidFill>
                  <a:schemeClr val="tx2"/>
                </a:solidFill>
                <a:latin typeface="Arial" panose="020B0604020202020204" pitchFamily="34" charset="0"/>
                <a:ea typeface="Inter Light" panose="02000503000000020004" pitchFamily="2" charset="0"/>
                <a:cs typeface="+mn-cs"/>
              </a:defRPr>
            </a:lvl2pPr>
            <a:lvl3pPr marL="1143000" indent="-228600" algn="l" defTabSz="914400" rtl="0" eaLnBrk="1" latinLnBrk="0" hangingPunct="1">
              <a:lnSpc>
                <a:spcPct val="100000"/>
              </a:lnSpc>
              <a:spcBef>
                <a:spcPts val="0"/>
              </a:spcBef>
              <a:spcAft>
                <a:spcPts val="600"/>
              </a:spcAft>
              <a:buFont typeface="Arial" panose="020B0604020202020204" pitchFamily="34" charset="0"/>
              <a:buChar char="•"/>
              <a:defRPr sz="2000" b="0" i="0" kern="1200">
                <a:solidFill>
                  <a:schemeClr val="tx1"/>
                </a:solidFill>
                <a:latin typeface="Arial" panose="020B0604020202020204" pitchFamily="34" charset="0"/>
                <a:ea typeface="Inter Light" panose="02000503000000020004" pitchFamily="2" charset="0"/>
                <a:cs typeface="+mn-cs"/>
              </a:defRPr>
            </a:lvl3pPr>
            <a:lvl4pPr marL="1600200" indent="-228600" algn="l" defTabSz="914400" rtl="0" eaLnBrk="1" latinLnBrk="0" hangingPunct="1">
              <a:lnSpc>
                <a:spcPct val="100000"/>
              </a:lnSpc>
              <a:spcBef>
                <a:spcPts val="0"/>
              </a:spcBef>
              <a:spcAft>
                <a:spcPts val="600"/>
              </a:spcAft>
              <a:buFont typeface="Arial" panose="020B0604020202020204" pitchFamily="34" charset="0"/>
              <a:buChar char="•"/>
              <a:defRPr sz="2000" b="0" i="0" kern="1200">
                <a:solidFill>
                  <a:schemeClr val="tx1"/>
                </a:solidFill>
                <a:latin typeface="Arial" panose="020B0604020202020204" pitchFamily="34" charset="0"/>
                <a:ea typeface="Inter Light" panose="02000503000000020004" pitchFamily="2" charset="0"/>
                <a:cs typeface="+mn-cs"/>
              </a:defRPr>
            </a:lvl4pPr>
            <a:lvl5pPr marL="2057400" indent="-228600" algn="l" defTabSz="914400" rtl="0" eaLnBrk="1" latinLnBrk="0" hangingPunct="1">
              <a:lnSpc>
                <a:spcPct val="100000"/>
              </a:lnSpc>
              <a:spcBef>
                <a:spcPts val="0"/>
              </a:spcBef>
              <a:spcAft>
                <a:spcPts val="600"/>
              </a:spcAft>
              <a:buFont typeface="Arial" panose="020B0604020202020204" pitchFamily="34" charset="0"/>
              <a:buChar char="•"/>
              <a:defRPr sz="2000" b="0" i="0" kern="1200">
                <a:solidFill>
                  <a:schemeClr val="tx1"/>
                </a:solidFill>
                <a:latin typeface="Arial" panose="020B0604020202020204" pitchFamily="34" charset="0"/>
                <a:ea typeface="Inter Light" panose="02000503000000020004"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lt"/>
              <a:buAutoNum type="alphaLcParenR"/>
            </a:pPr>
            <a:r>
              <a:rPr lang="en-GB"/>
              <a:t>Explain why it’s </a:t>
            </a:r>
            <a:r>
              <a:rPr lang="en-GB" b="1">
                <a:solidFill>
                  <a:schemeClr val="tx2"/>
                </a:solidFill>
              </a:rPr>
              <a:t>impossible</a:t>
            </a:r>
            <a:r>
              <a:rPr lang="en-GB"/>
              <a:t> to fit squares with sides </a:t>
            </a:r>
            <a:br>
              <a:rPr lang="en-GB"/>
            </a:br>
            <a:r>
              <a:rPr lang="en-GB"/>
              <a:t>1, 2, 3, 4, 5, 6 and 7 in an 8 × 17 rectangle.</a:t>
            </a:r>
          </a:p>
          <a:p>
            <a:endParaRPr lang="en-GB"/>
          </a:p>
          <a:p>
            <a:endParaRPr lang="en-GB" dirty="0"/>
          </a:p>
        </p:txBody>
      </p:sp>
    </p:spTree>
    <p:extLst>
      <p:ext uri="{BB962C8B-B14F-4D97-AF65-F5344CB8AC3E}">
        <p14:creationId xmlns:p14="http://schemas.microsoft.com/office/powerpoint/2010/main" val="23267141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80D7C-E16B-7537-E959-B47432532F2B}"/>
              </a:ext>
            </a:extLst>
          </p:cNvPr>
          <p:cNvSpPr>
            <a:spLocks noGrp="1"/>
          </p:cNvSpPr>
          <p:nvPr>
            <p:ph type="title"/>
          </p:nvPr>
        </p:nvSpPr>
        <p:spPr/>
        <p:txBody>
          <a:bodyPr>
            <a:normAutofit/>
          </a:bodyPr>
          <a:lstStyle/>
          <a:p>
            <a:r>
              <a:rPr lang="en-GB"/>
              <a:t>Does it fit? </a:t>
            </a:r>
            <a:endParaRPr lang="en-GB">
              <a:highlight>
                <a:srgbClr val="FFFF00"/>
              </a:highlight>
            </a:endParaRPr>
          </a:p>
        </p:txBody>
      </p:sp>
      <p:sp>
        <p:nvSpPr>
          <p:cNvPr id="4" name="Slide Number Placeholder 3">
            <a:extLst>
              <a:ext uri="{FF2B5EF4-FFF2-40B4-BE49-F238E27FC236}">
                <a16:creationId xmlns:a16="http://schemas.microsoft.com/office/drawing/2014/main" id="{6E41CD81-CB12-ADF1-32C8-9028153684D7}"/>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3" name="Content Placeholder 2">
            <a:extLst>
              <a:ext uri="{FF2B5EF4-FFF2-40B4-BE49-F238E27FC236}">
                <a16:creationId xmlns:a16="http://schemas.microsoft.com/office/drawing/2014/main" id="{072C08C6-2F35-7B31-F921-434B0FF64C3C}"/>
              </a:ext>
            </a:extLst>
          </p:cNvPr>
          <p:cNvSpPr>
            <a:spLocks noGrp="1"/>
          </p:cNvSpPr>
          <p:nvPr>
            <p:ph idx="1"/>
          </p:nvPr>
        </p:nvSpPr>
        <p:spPr>
          <a:xfrm>
            <a:off x="609599" y="1453698"/>
            <a:ext cx="6944676" cy="4589293"/>
          </a:xfrm>
        </p:spPr>
        <p:txBody>
          <a:bodyPr/>
          <a:lstStyle/>
          <a:p>
            <a:pPr marL="457200" indent="-457200">
              <a:buFont typeface="+mj-lt"/>
              <a:buAutoNum type="alphaLcParenR"/>
            </a:pPr>
            <a:r>
              <a:rPr lang="en-GB"/>
              <a:t>Explain why it’s </a:t>
            </a:r>
            <a:r>
              <a:rPr lang="en-GB" b="1">
                <a:solidFill>
                  <a:schemeClr val="tx2"/>
                </a:solidFill>
              </a:rPr>
              <a:t>impossible</a:t>
            </a:r>
            <a:r>
              <a:rPr lang="en-GB"/>
              <a:t> to fit squares with sides </a:t>
            </a:r>
            <a:br>
              <a:rPr lang="en-GB"/>
            </a:br>
            <a:r>
              <a:rPr lang="en-GB"/>
              <a:t>1, 2, 3, 4, 5, 6 and 7 in an 8 × 17 rectangle.</a:t>
            </a:r>
            <a:br>
              <a:rPr lang="en-GB"/>
            </a:br>
            <a:endParaRPr lang="en-GB"/>
          </a:p>
          <a:p>
            <a:pPr marL="457200" indent="-457200">
              <a:buFont typeface="+mj-lt"/>
              <a:buAutoNum type="alphaLcParenR"/>
            </a:pPr>
            <a:r>
              <a:rPr lang="en-GB"/>
              <a:t>Show that squares with sides 1, 2, 3, 4, 5, 6 and 7 </a:t>
            </a:r>
          </a:p>
          <a:p>
            <a:pPr marL="925200" lvl="1" indent="-457200">
              <a:buClr>
                <a:schemeClr val="tx1"/>
              </a:buClr>
            </a:pPr>
            <a:r>
              <a:rPr lang="en-GB"/>
              <a:t>will fit</a:t>
            </a:r>
            <a:r>
              <a:rPr lang="en-GB" b="0">
                <a:solidFill>
                  <a:schemeClr val="tx1"/>
                </a:solidFill>
              </a:rPr>
              <a:t> in an 11 × 14 rectangle </a:t>
            </a:r>
          </a:p>
          <a:p>
            <a:pPr marL="925200" lvl="1" indent="-457200"/>
            <a:r>
              <a:rPr lang="en-GB" b="0">
                <a:solidFill>
                  <a:schemeClr val="tx1"/>
                </a:solidFill>
              </a:rPr>
              <a:t>but </a:t>
            </a:r>
            <a:r>
              <a:rPr lang="en-GB"/>
              <a:t>will not</a:t>
            </a:r>
            <a:r>
              <a:rPr lang="en-GB" b="0">
                <a:solidFill>
                  <a:schemeClr val="tx1"/>
                </a:solidFill>
              </a:rPr>
              <a:t> fit in a 10 × 17 rectangle.</a:t>
            </a:r>
            <a:endParaRPr lang="en-GB"/>
          </a:p>
          <a:p>
            <a:pPr marL="457200" indent="-457200">
              <a:buFont typeface="+mj-lt"/>
              <a:buAutoNum type="alphaLcParenR"/>
            </a:pPr>
            <a:endParaRPr lang="en-GB"/>
          </a:p>
          <a:p>
            <a:endParaRPr lang="en-GB"/>
          </a:p>
          <a:p>
            <a:endParaRPr lang="en-GB"/>
          </a:p>
        </p:txBody>
      </p:sp>
      <p:graphicFrame>
        <p:nvGraphicFramePr>
          <p:cNvPr id="14" name="Table 13" descr="A pink 1 × 1 square.">
            <a:extLst>
              <a:ext uri="{FF2B5EF4-FFF2-40B4-BE49-F238E27FC236}">
                <a16:creationId xmlns:a16="http://schemas.microsoft.com/office/drawing/2014/main" id="{D2064580-D09D-C6D9-A70C-869301A3CD67}"/>
              </a:ext>
            </a:extLst>
          </p:cNvPr>
          <p:cNvGraphicFramePr>
            <a:graphicFrameLocks noGrp="1"/>
          </p:cNvGraphicFramePr>
          <p:nvPr>
            <p:extLst>
              <p:ext uri="{D42A27DB-BD31-4B8C-83A1-F6EECF244321}">
                <p14:modId xmlns:p14="http://schemas.microsoft.com/office/powerpoint/2010/main" val="3011739683"/>
              </p:ext>
            </p:extLst>
          </p:nvPr>
        </p:nvGraphicFramePr>
        <p:xfrm>
          <a:off x="7503307" y="2330722"/>
          <a:ext cx="360000" cy="360000"/>
        </p:xfrm>
        <a:graphic>
          <a:graphicData uri="http://schemas.openxmlformats.org/drawingml/2006/table">
            <a:tbl>
              <a:tblPr firstRow="1" bandRow="1">
                <a:tableStyleId>{5C22544A-7EE6-4342-B048-85BDC9FD1C3A}</a:tableStyleId>
              </a:tblPr>
              <a:tblGrid>
                <a:gridCol w="360000">
                  <a:extLst>
                    <a:ext uri="{9D8B030D-6E8A-4147-A177-3AD203B41FA5}">
                      <a16:colId xmlns:a16="http://schemas.microsoft.com/office/drawing/2014/main" val="3920468737"/>
                    </a:ext>
                  </a:extLst>
                </a:gridCol>
              </a:tblGrid>
              <a:tr h="360000">
                <a:tc>
                  <a:txBody>
                    <a:bodyPr/>
                    <a:lstStyle/>
                    <a:p>
                      <a:pPr algn="ctr"/>
                      <a:r>
                        <a:rPr lang="en-GB" sz="1400" b="1">
                          <a:solidFill>
                            <a:schemeClr val="tx1"/>
                          </a:solidFill>
                        </a:rPr>
                        <a:t>1</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531955887"/>
                  </a:ext>
                </a:extLst>
              </a:tr>
            </a:tbl>
          </a:graphicData>
        </a:graphic>
      </p:graphicFrame>
      <p:graphicFrame>
        <p:nvGraphicFramePr>
          <p:cNvPr id="15" name="Table 14" descr="A red 2 × 2 square.">
            <a:extLst>
              <a:ext uri="{FF2B5EF4-FFF2-40B4-BE49-F238E27FC236}">
                <a16:creationId xmlns:a16="http://schemas.microsoft.com/office/drawing/2014/main" id="{BC5FDB31-FDE8-A09E-7939-9977AD20BDE5}"/>
              </a:ext>
            </a:extLst>
          </p:cNvPr>
          <p:cNvGraphicFramePr>
            <a:graphicFrameLocks noGrp="1"/>
          </p:cNvGraphicFramePr>
          <p:nvPr>
            <p:extLst>
              <p:ext uri="{D42A27DB-BD31-4B8C-83A1-F6EECF244321}">
                <p14:modId xmlns:p14="http://schemas.microsoft.com/office/powerpoint/2010/main" val="3203856742"/>
              </p:ext>
            </p:extLst>
          </p:nvPr>
        </p:nvGraphicFramePr>
        <p:xfrm>
          <a:off x="8326855" y="1974821"/>
          <a:ext cx="720000" cy="720000"/>
        </p:xfrm>
        <a:graphic>
          <a:graphicData uri="http://schemas.openxmlformats.org/drawingml/2006/table">
            <a:tbl>
              <a:tblPr firstRow="1" bandRow="1">
                <a:tableStyleId>{5C22544A-7EE6-4342-B048-85BDC9FD1C3A}</a:tableStyleId>
              </a:tblPr>
              <a:tblGrid>
                <a:gridCol w="360000">
                  <a:extLst>
                    <a:ext uri="{9D8B030D-6E8A-4147-A177-3AD203B41FA5}">
                      <a16:colId xmlns:a16="http://schemas.microsoft.com/office/drawing/2014/main" val="3927929083"/>
                    </a:ext>
                  </a:extLst>
                </a:gridCol>
                <a:gridCol w="360000">
                  <a:extLst>
                    <a:ext uri="{9D8B030D-6E8A-4147-A177-3AD203B41FA5}">
                      <a16:colId xmlns:a16="http://schemas.microsoft.com/office/drawing/2014/main" val="3920468737"/>
                    </a:ext>
                  </a:extLst>
                </a:gridCol>
              </a:tblGrid>
              <a:tr h="360000">
                <a:tc>
                  <a:txBody>
                    <a:bodyPr/>
                    <a:lstStyle/>
                    <a:p>
                      <a:endParaRPr lang="en-GB" sz="1400"/>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6"/>
                    </a:solidFill>
                  </a:tcPr>
                </a:tc>
                <a:tc>
                  <a:txBody>
                    <a:bodyPr/>
                    <a:lstStyle/>
                    <a:p>
                      <a:endParaRPr lang="en-GB" sz="1400"/>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6"/>
                    </a:solidFill>
                  </a:tcPr>
                </a:tc>
                <a:extLst>
                  <a:ext uri="{0D108BD9-81ED-4DB2-BD59-A6C34878D82A}">
                    <a16:rowId xmlns:a16="http://schemas.microsoft.com/office/drawing/2014/main" val="2845916002"/>
                  </a:ext>
                </a:extLst>
              </a:tr>
              <a:tr h="360000">
                <a:tc>
                  <a:txBody>
                    <a:bodyPr/>
                    <a:lstStyle/>
                    <a:p>
                      <a:pPr algn="ctr"/>
                      <a:r>
                        <a:rPr lang="en-GB" sz="1400" b="1"/>
                        <a:t>2</a:t>
                      </a:r>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6"/>
                    </a:solidFill>
                  </a:tcPr>
                </a:tc>
                <a:tc>
                  <a:txBody>
                    <a:bodyPr/>
                    <a:lstStyle/>
                    <a:p>
                      <a:endParaRPr lang="en-GB" sz="1400"/>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353576864"/>
                  </a:ext>
                </a:extLst>
              </a:tr>
            </a:tbl>
          </a:graphicData>
        </a:graphic>
      </p:graphicFrame>
      <p:graphicFrame>
        <p:nvGraphicFramePr>
          <p:cNvPr id="16" name="Table 15" descr="A green 3 × 3 square.">
            <a:extLst>
              <a:ext uri="{FF2B5EF4-FFF2-40B4-BE49-F238E27FC236}">
                <a16:creationId xmlns:a16="http://schemas.microsoft.com/office/drawing/2014/main" id="{6074F823-B17A-CC36-6381-E027271DB296}"/>
              </a:ext>
            </a:extLst>
          </p:cNvPr>
          <p:cNvGraphicFramePr>
            <a:graphicFrameLocks noGrp="1"/>
          </p:cNvGraphicFramePr>
          <p:nvPr>
            <p:extLst>
              <p:ext uri="{D42A27DB-BD31-4B8C-83A1-F6EECF244321}">
                <p14:modId xmlns:p14="http://schemas.microsoft.com/office/powerpoint/2010/main" val="2124822288"/>
              </p:ext>
            </p:extLst>
          </p:nvPr>
        </p:nvGraphicFramePr>
        <p:xfrm>
          <a:off x="9510403" y="1614821"/>
          <a:ext cx="1080000" cy="1080000"/>
        </p:xfrm>
        <a:graphic>
          <a:graphicData uri="http://schemas.openxmlformats.org/drawingml/2006/table">
            <a:tbl>
              <a:tblPr firstRow="1" bandRow="1">
                <a:tableStyleId>{5C22544A-7EE6-4342-B048-85BDC9FD1C3A}</a:tableStyleId>
              </a:tblPr>
              <a:tblGrid>
                <a:gridCol w="360000">
                  <a:extLst>
                    <a:ext uri="{9D8B030D-6E8A-4147-A177-3AD203B41FA5}">
                      <a16:colId xmlns:a16="http://schemas.microsoft.com/office/drawing/2014/main" val="3838708389"/>
                    </a:ext>
                  </a:extLst>
                </a:gridCol>
                <a:gridCol w="360000">
                  <a:extLst>
                    <a:ext uri="{9D8B030D-6E8A-4147-A177-3AD203B41FA5}">
                      <a16:colId xmlns:a16="http://schemas.microsoft.com/office/drawing/2014/main" val="1228190576"/>
                    </a:ext>
                  </a:extLst>
                </a:gridCol>
                <a:gridCol w="360000">
                  <a:extLst>
                    <a:ext uri="{9D8B030D-6E8A-4147-A177-3AD203B41FA5}">
                      <a16:colId xmlns:a16="http://schemas.microsoft.com/office/drawing/2014/main" val="3094379646"/>
                    </a:ext>
                  </a:extLst>
                </a:gridCol>
              </a:tblGrid>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3"/>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3"/>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3"/>
                    </a:solidFill>
                  </a:tcPr>
                </a:tc>
                <a:extLst>
                  <a:ext uri="{0D108BD9-81ED-4DB2-BD59-A6C34878D82A}">
                    <a16:rowId xmlns:a16="http://schemas.microsoft.com/office/drawing/2014/main" val="2845916002"/>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3"/>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3"/>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3"/>
                    </a:solidFill>
                  </a:tcPr>
                </a:tc>
                <a:extLst>
                  <a:ext uri="{0D108BD9-81ED-4DB2-BD59-A6C34878D82A}">
                    <a16:rowId xmlns:a16="http://schemas.microsoft.com/office/drawing/2014/main" val="1353576864"/>
                  </a:ext>
                </a:extLst>
              </a:tr>
              <a:tr h="360000">
                <a:tc>
                  <a:txBody>
                    <a:bodyPr/>
                    <a:lstStyle/>
                    <a:p>
                      <a:pPr algn="ctr"/>
                      <a:r>
                        <a:rPr lang="en-GB" sz="1400" b="1"/>
                        <a:t>3</a:t>
                      </a:r>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3"/>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3"/>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531955887"/>
                  </a:ext>
                </a:extLst>
              </a:tr>
            </a:tbl>
          </a:graphicData>
        </a:graphic>
      </p:graphicFrame>
      <p:graphicFrame>
        <p:nvGraphicFramePr>
          <p:cNvPr id="17" name="Table 16" descr="A purple 4 × 4 square.">
            <a:extLst>
              <a:ext uri="{FF2B5EF4-FFF2-40B4-BE49-F238E27FC236}">
                <a16:creationId xmlns:a16="http://schemas.microsoft.com/office/drawing/2014/main" id="{3CC7956F-1EA8-2AC2-2BAF-D92F9B60D3EE}"/>
              </a:ext>
            </a:extLst>
          </p:cNvPr>
          <p:cNvGraphicFramePr>
            <a:graphicFrameLocks noGrp="1"/>
          </p:cNvGraphicFramePr>
          <p:nvPr>
            <p:extLst>
              <p:ext uri="{D42A27DB-BD31-4B8C-83A1-F6EECF244321}">
                <p14:modId xmlns:p14="http://schemas.microsoft.com/office/powerpoint/2010/main" val="2078978502"/>
              </p:ext>
            </p:extLst>
          </p:nvPr>
        </p:nvGraphicFramePr>
        <p:xfrm>
          <a:off x="1425489" y="4381641"/>
          <a:ext cx="1440000" cy="1440000"/>
        </p:xfrm>
        <a:graphic>
          <a:graphicData uri="http://schemas.openxmlformats.org/drawingml/2006/table">
            <a:tbl>
              <a:tblPr firstRow="1" bandRow="1">
                <a:tableStyleId>{5C22544A-7EE6-4342-B048-85BDC9FD1C3A}</a:tableStyleId>
              </a:tblPr>
              <a:tblGrid>
                <a:gridCol w="360000">
                  <a:extLst>
                    <a:ext uri="{9D8B030D-6E8A-4147-A177-3AD203B41FA5}">
                      <a16:colId xmlns:a16="http://schemas.microsoft.com/office/drawing/2014/main" val="3838708389"/>
                    </a:ext>
                  </a:extLst>
                </a:gridCol>
                <a:gridCol w="360000">
                  <a:extLst>
                    <a:ext uri="{9D8B030D-6E8A-4147-A177-3AD203B41FA5}">
                      <a16:colId xmlns:a16="http://schemas.microsoft.com/office/drawing/2014/main" val="1228190576"/>
                    </a:ext>
                  </a:extLst>
                </a:gridCol>
                <a:gridCol w="360000">
                  <a:extLst>
                    <a:ext uri="{9D8B030D-6E8A-4147-A177-3AD203B41FA5}">
                      <a16:colId xmlns:a16="http://schemas.microsoft.com/office/drawing/2014/main" val="3094379646"/>
                    </a:ext>
                  </a:extLst>
                </a:gridCol>
                <a:gridCol w="360000">
                  <a:extLst>
                    <a:ext uri="{9D8B030D-6E8A-4147-A177-3AD203B41FA5}">
                      <a16:colId xmlns:a16="http://schemas.microsoft.com/office/drawing/2014/main" val="3871940771"/>
                    </a:ext>
                  </a:extLst>
                </a:gridCol>
              </a:tblGrid>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extLst>
                  <a:ext uri="{0D108BD9-81ED-4DB2-BD59-A6C34878D82A}">
                    <a16:rowId xmlns:a16="http://schemas.microsoft.com/office/drawing/2014/main" val="2845916002"/>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extLst>
                  <a:ext uri="{0D108BD9-81ED-4DB2-BD59-A6C34878D82A}">
                    <a16:rowId xmlns:a16="http://schemas.microsoft.com/office/drawing/2014/main" val="1353576864"/>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extLst>
                  <a:ext uri="{0D108BD9-81ED-4DB2-BD59-A6C34878D82A}">
                    <a16:rowId xmlns:a16="http://schemas.microsoft.com/office/drawing/2014/main" val="531955887"/>
                  </a:ext>
                </a:extLst>
              </a:tr>
              <a:tr h="360000">
                <a:tc>
                  <a:txBody>
                    <a:bodyPr/>
                    <a:lstStyle/>
                    <a:p>
                      <a:pPr algn="ctr"/>
                      <a:r>
                        <a:rPr lang="en-GB" sz="1400" b="1"/>
                        <a:t>4</a:t>
                      </a:r>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2691014826"/>
                  </a:ext>
                </a:extLst>
              </a:tr>
            </a:tbl>
          </a:graphicData>
        </a:graphic>
      </p:graphicFrame>
      <p:graphicFrame>
        <p:nvGraphicFramePr>
          <p:cNvPr id="18" name="Table 17" descr="A yellow 5 × 5 square.">
            <a:extLst>
              <a:ext uri="{FF2B5EF4-FFF2-40B4-BE49-F238E27FC236}">
                <a16:creationId xmlns:a16="http://schemas.microsoft.com/office/drawing/2014/main" id="{28751238-472B-5885-040D-7119F1648A43}"/>
              </a:ext>
            </a:extLst>
          </p:cNvPr>
          <p:cNvGraphicFramePr>
            <a:graphicFrameLocks noGrp="1"/>
          </p:cNvGraphicFramePr>
          <p:nvPr>
            <p:extLst>
              <p:ext uri="{D42A27DB-BD31-4B8C-83A1-F6EECF244321}">
                <p14:modId xmlns:p14="http://schemas.microsoft.com/office/powerpoint/2010/main" val="2593196820"/>
              </p:ext>
            </p:extLst>
          </p:nvPr>
        </p:nvGraphicFramePr>
        <p:xfrm>
          <a:off x="3281091" y="4021641"/>
          <a:ext cx="1800000" cy="1800000"/>
        </p:xfrm>
        <a:graphic>
          <a:graphicData uri="http://schemas.openxmlformats.org/drawingml/2006/table">
            <a:tbl>
              <a:tblPr firstRow="1" bandRow="1">
                <a:tableStyleId>{5C22544A-7EE6-4342-B048-85BDC9FD1C3A}</a:tableStyleId>
              </a:tblPr>
              <a:tblGrid>
                <a:gridCol w="360000">
                  <a:extLst>
                    <a:ext uri="{9D8B030D-6E8A-4147-A177-3AD203B41FA5}">
                      <a16:colId xmlns:a16="http://schemas.microsoft.com/office/drawing/2014/main" val="3838708389"/>
                    </a:ext>
                  </a:extLst>
                </a:gridCol>
                <a:gridCol w="360000">
                  <a:extLst>
                    <a:ext uri="{9D8B030D-6E8A-4147-A177-3AD203B41FA5}">
                      <a16:colId xmlns:a16="http://schemas.microsoft.com/office/drawing/2014/main" val="1228190576"/>
                    </a:ext>
                  </a:extLst>
                </a:gridCol>
                <a:gridCol w="360000">
                  <a:extLst>
                    <a:ext uri="{9D8B030D-6E8A-4147-A177-3AD203B41FA5}">
                      <a16:colId xmlns:a16="http://schemas.microsoft.com/office/drawing/2014/main" val="3094379646"/>
                    </a:ext>
                  </a:extLst>
                </a:gridCol>
                <a:gridCol w="360000">
                  <a:extLst>
                    <a:ext uri="{9D8B030D-6E8A-4147-A177-3AD203B41FA5}">
                      <a16:colId xmlns:a16="http://schemas.microsoft.com/office/drawing/2014/main" val="3871940771"/>
                    </a:ext>
                  </a:extLst>
                </a:gridCol>
                <a:gridCol w="360000">
                  <a:extLst>
                    <a:ext uri="{9D8B030D-6E8A-4147-A177-3AD203B41FA5}">
                      <a16:colId xmlns:a16="http://schemas.microsoft.com/office/drawing/2014/main" val="1253106197"/>
                    </a:ext>
                  </a:extLst>
                </a:gridCol>
              </a:tblGrid>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extLst>
                  <a:ext uri="{0D108BD9-81ED-4DB2-BD59-A6C34878D82A}">
                    <a16:rowId xmlns:a16="http://schemas.microsoft.com/office/drawing/2014/main" val="2845916002"/>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extLst>
                  <a:ext uri="{0D108BD9-81ED-4DB2-BD59-A6C34878D82A}">
                    <a16:rowId xmlns:a16="http://schemas.microsoft.com/office/drawing/2014/main" val="1353576864"/>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extLst>
                  <a:ext uri="{0D108BD9-81ED-4DB2-BD59-A6C34878D82A}">
                    <a16:rowId xmlns:a16="http://schemas.microsoft.com/office/drawing/2014/main" val="531955887"/>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extLst>
                  <a:ext uri="{0D108BD9-81ED-4DB2-BD59-A6C34878D82A}">
                    <a16:rowId xmlns:a16="http://schemas.microsoft.com/office/drawing/2014/main" val="2691014826"/>
                  </a:ext>
                </a:extLst>
              </a:tr>
              <a:tr h="360000">
                <a:tc>
                  <a:txBody>
                    <a:bodyPr/>
                    <a:lstStyle/>
                    <a:p>
                      <a:pPr algn="ctr"/>
                      <a:r>
                        <a:rPr lang="en-GB" sz="1400" b="1"/>
                        <a:t>5</a:t>
                      </a:r>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2337058243"/>
                  </a:ext>
                </a:extLst>
              </a:tr>
            </a:tbl>
          </a:graphicData>
        </a:graphic>
      </p:graphicFrame>
      <p:graphicFrame>
        <p:nvGraphicFramePr>
          <p:cNvPr id="19" name="Table 18" descr="A blue 6 × 6 square.">
            <a:extLst>
              <a:ext uri="{FF2B5EF4-FFF2-40B4-BE49-F238E27FC236}">
                <a16:creationId xmlns:a16="http://schemas.microsoft.com/office/drawing/2014/main" id="{15743CB8-3C2C-DF6B-71CF-BBF33F0BCBC6}"/>
              </a:ext>
            </a:extLst>
          </p:cNvPr>
          <p:cNvGraphicFramePr>
            <a:graphicFrameLocks noGrp="1"/>
          </p:cNvGraphicFramePr>
          <p:nvPr>
            <p:extLst>
              <p:ext uri="{D42A27DB-BD31-4B8C-83A1-F6EECF244321}">
                <p14:modId xmlns:p14="http://schemas.microsoft.com/office/powerpoint/2010/main" val="30340983"/>
              </p:ext>
            </p:extLst>
          </p:nvPr>
        </p:nvGraphicFramePr>
        <p:xfrm>
          <a:off x="5496693" y="3661641"/>
          <a:ext cx="2160000" cy="2160000"/>
        </p:xfrm>
        <a:graphic>
          <a:graphicData uri="http://schemas.openxmlformats.org/drawingml/2006/table">
            <a:tbl>
              <a:tblPr firstRow="1" bandRow="1">
                <a:tableStyleId>{5C22544A-7EE6-4342-B048-85BDC9FD1C3A}</a:tableStyleId>
              </a:tblPr>
              <a:tblGrid>
                <a:gridCol w="360000">
                  <a:extLst>
                    <a:ext uri="{9D8B030D-6E8A-4147-A177-3AD203B41FA5}">
                      <a16:colId xmlns:a16="http://schemas.microsoft.com/office/drawing/2014/main" val="3838708389"/>
                    </a:ext>
                  </a:extLst>
                </a:gridCol>
                <a:gridCol w="360000">
                  <a:extLst>
                    <a:ext uri="{9D8B030D-6E8A-4147-A177-3AD203B41FA5}">
                      <a16:colId xmlns:a16="http://schemas.microsoft.com/office/drawing/2014/main" val="1228190576"/>
                    </a:ext>
                  </a:extLst>
                </a:gridCol>
                <a:gridCol w="360000">
                  <a:extLst>
                    <a:ext uri="{9D8B030D-6E8A-4147-A177-3AD203B41FA5}">
                      <a16:colId xmlns:a16="http://schemas.microsoft.com/office/drawing/2014/main" val="3094379646"/>
                    </a:ext>
                  </a:extLst>
                </a:gridCol>
                <a:gridCol w="360000">
                  <a:extLst>
                    <a:ext uri="{9D8B030D-6E8A-4147-A177-3AD203B41FA5}">
                      <a16:colId xmlns:a16="http://schemas.microsoft.com/office/drawing/2014/main" val="3871940771"/>
                    </a:ext>
                  </a:extLst>
                </a:gridCol>
                <a:gridCol w="360000">
                  <a:extLst>
                    <a:ext uri="{9D8B030D-6E8A-4147-A177-3AD203B41FA5}">
                      <a16:colId xmlns:a16="http://schemas.microsoft.com/office/drawing/2014/main" val="1253106197"/>
                    </a:ext>
                  </a:extLst>
                </a:gridCol>
                <a:gridCol w="360000">
                  <a:extLst>
                    <a:ext uri="{9D8B030D-6E8A-4147-A177-3AD203B41FA5}">
                      <a16:colId xmlns:a16="http://schemas.microsoft.com/office/drawing/2014/main" val="2267329916"/>
                    </a:ext>
                  </a:extLst>
                </a:gridCol>
              </a:tblGrid>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extLst>
                  <a:ext uri="{0D108BD9-81ED-4DB2-BD59-A6C34878D82A}">
                    <a16:rowId xmlns:a16="http://schemas.microsoft.com/office/drawing/2014/main" val="2845916002"/>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extLst>
                  <a:ext uri="{0D108BD9-81ED-4DB2-BD59-A6C34878D82A}">
                    <a16:rowId xmlns:a16="http://schemas.microsoft.com/office/drawing/2014/main" val="1353576864"/>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extLst>
                  <a:ext uri="{0D108BD9-81ED-4DB2-BD59-A6C34878D82A}">
                    <a16:rowId xmlns:a16="http://schemas.microsoft.com/office/drawing/2014/main" val="531955887"/>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extLst>
                  <a:ext uri="{0D108BD9-81ED-4DB2-BD59-A6C34878D82A}">
                    <a16:rowId xmlns:a16="http://schemas.microsoft.com/office/drawing/2014/main" val="2691014826"/>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extLst>
                  <a:ext uri="{0D108BD9-81ED-4DB2-BD59-A6C34878D82A}">
                    <a16:rowId xmlns:a16="http://schemas.microsoft.com/office/drawing/2014/main" val="2337058243"/>
                  </a:ext>
                </a:extLst>
              </a:tr>
              <a:tr h="360000">
                <a:tc>
                  <a:txBody>
                    <a:bodyPr/>
                    <a:lstStyle/>
                    <a:p>
                      <a:pPr algn="ctr"/>
                      <a:r>
                        <a:rPr lang="en-GB" sz="1400" b="1"/>
                        <a:t>6</a:t>
                      </a:r>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2291526868"/>
                  </a:ext>
                </a:extLst>
              </a:tr>
            </a:tbl>
          </a:graphicData>
        </a:graphic>
      </p:graphicFrame>
      <p:graphicFrame>
        <p:nvGraphicFramePr>
          <p:cNvPr id="20" name="Table 19" descr="An orange 7 × 7 square.">
            <a:extLst>
              <a:ext uri="{FF2B5EF4-FFF2-40B4-BE49-F238E27FC236}">
                <a16:creationId xmlns:a16="http://schemas.microsoft.com/office/drawing/2014/main" id="{ECA689DA-FB56-88A7-336D-C1EF1E53B93B}"/>
              </a:ext>
            </a:extLst>
          </p:cNvPr>
          <p:cNvGraphicFramePr>
            <a:graphicFrameLocks noGrp="1"/>
          </p:cNvGraphicFramePr>
          <p:nvPr>
            <p:extLst>
              <p:ext uri="{D42A27DB-BD31-4B8C-83A1-F6EECF244321}">
                <p14:modId xmlns:p14="http://schemas.microsoft.com/office/powerpoint/2010/main" val="385149338"/>
              </p:ext>
            </p:extLst>
          </p:nvPr>
        </p:nvGraphicFramePr>
        <p:xfrm>
          <a:off x="8072296" y="3301641"/>
          <a:ext cx="2520000" cy="2520000"/>
        </p:xfrm>
        <a:graphic>
          <a:graphicData uri="http://schemas.openxmlformats.org/drawingml/2006/table">
            <a:tbl>
              <a:tblPr firstRow="1" bandRow="1">
                <a:tableStyleId>{5C22544A-7EE6-4342-B048-85BDC9FD1C3A}</a:tableStyleId>
              </a:tblPr>
              <a:tblGrid>
                <a:gridCol w="360000">
                  <a:extLst>
                    <a:ext uri="{9D8B030D-6E8A-4147-A177-3AD203B41FA5}">
                      <a16:colId xmlns:a16="http://schemas.microsoft.com/office/drawing/2014/main" val="3838708389"/>
                    </a:ext>
                  </a:extLst>
                </a:gridCol>
                <a:gridCol w="360000">
                  <a:extLst>
                    <a:ext uri="{9D8B030D-6E8A-4147-A177-3AD203B41FA5}">
                      <a16:colId xmlns:a16="http://schemas.microsoft.com/office/drawing/2014/main" val="1228190576"/>
                    </a:ext>
                  </a:extLst>
                </a:gridCol>
                <a:gridCol w="360000">
                  <a:extLst>
                    <a:ext uri="{9D8B030D-6E8A-4147-A177-3AD203B41FA5}">
                      <a16:colId xmlns:a16="http://schemas.microsoft.com/office/drawing/2014/main" val="3094379646"/>
                    </a:ext>
                  </a:extLst>
                </a:gridCol>
                <a:gridCol w="360000">
                  <a:extLst>
                    <a:ext uri="{9D8B030D-6E8A-4147-A177-3AD203B41FA5}">
                      <a16:colId xmlns:a16="http://schemas.microsoft.com/office/drawing/2014/main" val="3871940771"/>
                    </a:ext>
                  </a:extLst>
                </a:gridCol>
                <a:gridCol w="360000">
                  <a:extLst>
                    <a:ext uri="{9D8B030D-6E8A-4147-A177-3AD203B41FA5}">
                      <a16:colId xmlns:a16="http://schemas.microsoft.com/office/drawing/2014/main" val="1253106197"/>
                    </a:ext>
                  </a:extLst>
                </a:gridCol>
                <a:gridCol w="360000">
                  <a:extLst>
                    <a:ext uri="{9D8B030D-6E8A-4147-A177-3AD203B41FA5}">
                      <a16:colId xmlns:a16="http://schemas.microsoft.com/office/drawing/2014/main" val="2267329916"/>
                    </a:ext>
                  </a:extLst>
                </a:gridCol>
                <a:gridCol w="360000">
                  <a:extLst>
                    <a:ext uri="{9D8B030D-6E8A-4147-A177-3AD203B41FA5}">
                      <a16:colId xmlns:a16="http://schemas.microsoft.com/office/drawing/2014/main" val="4263534615"/>
                    </a:ext>
                  </a:extLst>
                </a:gridCol>
              </a:tblGrid>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extLst>
                  <a:ext uri="{0D108BD9-81ED-4DB2-BD59-A6C34878D82A}">
                    <a16:rowId xmlns:a16="http://schemas.microsoft.com/office/drawing/2014/main" val="2845916002"/>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extLst>
                  <a:ext uri="{0D108BD9-81ED-4DB2-BD59-A6C34878D82A}">
                    <a16:rowId xmlns:a16="http://schemas.microsoft.com/office/drawing/2014/main" val="1353576864"/>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extLst>
                  <a:ext uri="{0D108BD9-81ED-4DB2-BD59-A6C34878D82A}">
                    <a16:rowId xmlns:a16="http://schemas.microsoft.com/office/drawing/2014/main" val="531955887"/>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extLst>
                  <a:ext uri="{0D108BD9-81ED-4DB2-BD59-A6C34878D82A}">
                    <a16:rowId xmlns:a16="http://schemas.microsoft.com/office/drawing/2014/main" val="2691014826"/>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extLst>
                  <a:ext uri="{0D108BD9-81ED-4DB2-BD59-A6C34878D82A}">
                    <a16:rowId xmlns:a16="http://schemas.microsoft.com/office/drawing/2014/main" val="2337058243"/>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extLst>
                  <a:ext uri="{0D108BD9-81ED-4DB2-BD59-A6C34878D82A}">
                    <a16:rowId xmlns:a16="http://schemas.microsoft.com/office/drawing/2014/main" val="2291526868"/>
                  </a:ext>
                </a:extLst>
              </a:tr>
              <a:tr h="360000">
                <a:tc>
                  <a:txBody>
                    <a:bodyPr/>
                    <a:lstStyle/>
                    <a:p>
                      <a:pPr algn="ctr"/>
                      <a:r>
                        <a:rPr lang="en-GB" sz="1400" b="1"/>
                        <a:t>7</a:t>
                      </a:r>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148011515"/>
                  </a:ext>
                </a:extLst>
              </a:tr>
            </a:tbl>
          </a:graphicData>
        </a:graphic>
      </p:graphicFrame>
    </p:spTree>
    <p:extLst>
      <p:ext uri="{BB962C8B-B14F-4D97-AF65-F5344CB8AC3E}">
        <p14:creationId xmlns:p14="http://schemas.microsoft.com/office/powerpoint/2010/main" val="3438147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80D7C-E16B-7537-E959-B47432532F2B}"/>
              </a:ext>
            </a:extLst>
          </p:cNvPr>
          <p:cNvSpPr>
            <a:spLocks noGrp="1"/>
          </p:cNvSpPr>
          <p:nvPr>
            <p:ph type="title"/>
          </p:nvPr>
        </p:nvSpPr>
        <p:spPr/>
        <p:txBody>
          <a:bodyPr>
            <a:normAutofit/>
          </a:bodyPr>
          <a:lstStyle/>
          <a:p>
            <a:r>
              <a:rPr lang="en-GB"/>
              <a:t>Does it fit? </a:t>
            </a:r>
            <a:endParaRPr lang="en-GB">
              <a:highlight>
                <a:srgbClr val="FFFF00"/>
              </a:highlight>
            </a:endParaRPr>
          </a:p>
        </p:txBody>
      </p:sp>
      <p:sp>
        <p:nvSpPr>
          <p:cNvPr id="4" name="Slide Number Placeholder 3">
            <a:extLst>
              <a:ext uri="{FF2B5EF4-FFF2-40B4-BE49-F238E27FC236}">
                <a16:creationId xmlns:a16="http://schemas.microsoft.com/office/drawing/2014/main" id="{6E41CD81-CB12-ADF1-32C8-9028153684D7}"/>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graphicFrame>
        <p:nvGraphicFramePr>
          <p:cNvPr id="10" name="Table 9" descr="A 10 × 14 rectangle.">
            <a:extLst>
              <a:ext uri="{FF2B5EF4-FFF2-40B4-BE49-F238E27FC236}">
                <a16:creationId xmlns:a16="http://schemas.microsoft.com/office/drawing/2014/main" id="{99656BDC-2BB6-B315-03F5-10B65F0E1C69}"/>
              </a:ext>
            </a:extLst>
          </p:cNvPr>
          <p:cNvGraphicFramePr>
            <a:graphicFrameLocks noGrp="1"/>
          </p:cNvGraphicFramePr>
          <p:nvPr>
            <p:extLst>
              <p:ext uri="{D42A27DB-BD31-4B8C-83A1-F6EECF244321}">
                <p14:modId xmlns:p14="http://schemas.microsoft.com/office/powerpoint/2010/main" val="1262643932"/>
              </p:ext>
            </p:extLst>
          </p:nvPr>
        </p:nvGraphicFramePr>
        <p:xfrm>
          <a:off x="4322127" y="2271788"/>
          <a:ext cx="5040000" cy="3960000"/>
        </p:xfrm>
        <a:graphic>
          <a:graphicData uri="http://schemas.openxmlformats.org/drawingml/2006/table">
            <a:tbl>
              <a:tblPr firstRow="1" bandRow="1">
                <a:tableStyleId>{5C22544A-7EE6-4342-B048-85BDC9FD1C3A}</a:tableStyleId>
              </a:tblPr>
              <a:tblGrid>
                <a:gridCol w="360000">
                  <a:extLst>
                    <a:ext uri="{9D8B030D-6E8A-4147-A177-3AD203B41FA5}">
                      <a16:colId xmlns:a16="http://schemas.microsoft.com/office/drawing/2014/main" val="3218224463"/>
                    </a:ext>
                  </a:extLst>
                </a:gridCol>
                <a:gridCol w="360000">
                  <a:extLst>
                    <a:ext uri="{9D8B030D-6E8A-4147-A177-3AD203B41FA5}">
                      <a16:colId xmlns:a16="http://schemas.microsoft.com/office/drawing/2014/main" val="1890929890"/>
                    </a:ext>
                  </a:extLst>
                </a:gridCol>
                <a:gridCol w="360000">
                  <a:extLst>
                    <a:ext uri="{9D8B030D-6E8A-4147-A177-3AD203B41FA5}">
                      <a16:colId xmlns:a16="http://schemas.microsoft.com/office/drawing/2014/main" val="1593981382"/>
                    </a:ext>
                  </a:extLst>
                </a:gridCol>
                <a:gridCol w="360000">
                  <a:extLst>
                    <a:ext uri="{9D8B030D-6E8A-4147-A177-3AD203B41FA5}">
                      <a16:colId xmlns:a16="http://schemas.microsoft.com/office/drawing/2014/main" val="1470142436"/>
                    </a:ext>
                  </a:extLst>
                </a:gridCol>
                <a:gridCol w="360000">
                  <a:extLst>
                    <a:ext uri="{9D8B030D-6E8A-4147-A177-3AD203B41FA5}">
                      <a16:colId xmlns:a16="http://schemas.microsoft.com/office/drawing/2014/main" val="786088778"/>
                    </a:ext>
                  </a:extLst>
                </a:gridCol>
                <a:gridCol w="360000">
                  <a:extLst>
                    <a:ext uri="{9D8B030D-6E8A-4147-A177-3AD203B41FA5}">
                      <a16:colId xmlns:a16="http://schemas.microsoft.com/office/drawing/2014/main" val="3760284199"/>
                    </a:ext>
                  </a:extLst>
                </a:gridCol>
                <a:gridCol w="360000">
                  <a:extLst>
                    <a:ext uri="{9D8B030D-6E8A-4147-A177-3AD203B41FA5}">
                      <a16:colId xmlns:a16="http://schemas.microsoft.com/office/drawing/2014/main" val="3994340746"/>
                    </a:ext>
                  </a:extLst>
                </a:gridCol>
                <a:gridCol w="360000">
                  <a:extLst>
                    <a:ext uri="{9D8B030D-6E8A-4147-A177-3AD203B41FA5}">
                      <a16:colId xmlns:a16="http://schemas.microsoft.com/office/drawing/2014/main" val="3838708389"/>
                    </a:ext>
                  </a:extLst>
                </a:gridCol>
                <a:gridCol w="360000">
                  <a:extLst>
                    <a:ext uri="{9D8B030D-6E8A-4147-A177-3AD203B41FA5}">
                      <a16:colId xmlns:a16="http://schemas.microsoft.com/office/drawing/2014/main" val="4094335409"/>
                    </a:ext>
                  </a:extLst>
                </a:gridCol>
                <a:gridCol w="360000">
                  <a:extLst>
                    <a:ext uri="{9D8B030D-6E8A-4147-A177-3AD203B41FA5}">
                      <a16:colId xmlns:a16="http://schemas.microsoft.com/office/drawing/2014/main" val="1556902764"/>
                    </a:ext>
                  </a:extLst>
                </a:gridCol>
                <a:gridCol w="360000">
                  <a:extLst>
                    <a:ext uri="{9D8B030D-6E8A-4147-A177-3AD203B41FA5}">
                      <a16:colId xmlns:a16="http://schemas.microsoft.com/office/drawing/2014/main" val="2791344620"/>
                    </a:ext>
                  </a:extLst>
                </a:gridCol>
                <a:gridCol w="360000">
                  <a:extLst>
                    <a:ext uri="{9D8B030D-6E8A-4147-A177-3AD203B41FA5}">
                      <a16:colId xmlns:a16="http://schemas.microsoft.com/office/drawing/2014/main" val="20399352"/>
                    </a:ext>
                  </a:extLst>
                </a:gridCol>
                <a:gridCol w="360000">
                  <a:extLst>
                    <a:ext uri="{9D8B030D-6E8A-4147-A177-3AD203B41FA5}">
                      <a16:colId xmlns:a16="http://schemas.microsoft.com/office/drawing/2014/main" val="2668761469"/>
                    </a:ext>
                  </a:extLst>
                </a:gridCol>
                <a:gridCol w="360000">
                  <a:extLst>
                    <a:ext uri="{9D8B030D-6E8A-4147-A177-3AD203B41FA5}">
                      <a16:colId xmlns:a16="http://schemas.microsoft.com/office/drawing/2014/main" val="1719339038"/>
                    </a:ext>
                  </a:extLst>
                </a:gridCol>
              </a:tblGrid>
              <a:tr h="360000">
                <a:tc>
                  <a:txBody>
                    <a:bodyPr/>
                    <a:lstStyle/>
                    <a:p>
                      <a:endParaRPr lang="en-GB" sz="1200"/>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79736879"/>
                  </a:ext>
                </a:extLst>
              </a:tr>
              <a:tr h="360000">
                <a:tc>
                  <a:txBody>
                    <a:bodyPr/>
                    <a:lstStyle/>
                    <a:p>
                      <a:endParaRPr lang="en-GB" sz="1200"/>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39921112"/>
                  </a:ext>
                </a:extLst>
              </a:tr>
              <a:tr h="360000">
                <a:tc>
                  <a:txBody>
                    <a:bodyPr/>
                    <a:lstStyle/>
                    <a:p>
                      <a:endParaRPr lang="en-GB" sz="1200"/>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26083380"/>
                  </a:ext>
                </a:extLst>
              </a:tr>
              <a:tr h="360000">
                <a:tc>
                  <a:txBody>
                    <a:bodyPr/>
                    <a:lstStyle/>
                    <a:p>
                      <a:endParaRPr lang="en-GB" sz="1200"/>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3619953"/>
                  </a:ext>
                </a:extLst>
              </a:tr>
              <a:tr h="360000">
                <a:tc>
                  <a:txBody>
                    <a:bodyPr/>
                    <a:lstStyle/>
                    <a:p>
                      <a:endParaRPr lang="en-GB" sz="1200"/>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45916002"/>
                  </a:ext>
                </a:extLst>
              </a:tr>
              <a:tr h="360000">
                <a:tc>
                  <a:txBody>
                    <a:bodyPr/>
                    <a:lstStyle/>
                    <a:p>
                      <a:endParaRPr lang="en-GB" sz="1200"/>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53576864"/>
                  </a:ext>
                </a:extLst>
              </a:tr>
              <a:tr h="360000">
                <a:tc>
                  <a:txBody>
                    <a:bodyPr/>
                    <a:lstStyle/>
                    <a:p>
                      <a:endParaRPr lang="en-GB" sz="1200"/>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42247631"/>
                  </a:ext>
                </a:extLst>
              </a:tr>
              <a:tr h="360000">
                <a:tc>
                  <a:txBody>
                    <a:bodyPr/>
                    <a:lstStyle/>
                    <a:p>
                      <a:endParaRPr lang="en-GB" sz="1200"/>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7143219"/>
                  </a:ext>
                </a:extLst>
              </a:tr>
              <a:tr h="360000">
                <a:tc>
                  <a:txBody>
                    <a:bodyPr/>
                    <a:lstStyle/>
                    <a:p>
                      <a:endParaRPr lang="en-GB" sz="1200"/>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68976323"/>
                  </a:ext>
                </a:extLst>
              </a:tr>
              <a:tr h="360000">
                <a:tc>
                  <a:txBody>
                    <a:bodyPr/>
                    <a:lstStyle/>
                    <a:p>
                      <a:endParaRPr lang="en-GB" sz="1200"/>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11624666"/>
                  </a:ext>
                </a:extLst>
              </a:tr>
              <a:tr h="360000">
                <a:tc>
                  <a:txBody>
                    <a:bodyPr/>
                    <a:lstStyle/>
                    <a:p>
                      <a:endParaRPr lang="en-GB" sz="1200"/>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71071192"/>
                  </a:ext>
                </a:extLst>
              </a:tr>
            </a:tbl>
          </a:graphicData>
        </a:graphic>
      </p:graphicFrame>
      <p:cxnSp>
        <p:nvCxnSpPr>
          <p:cNvPr id="14" name="Straight Arrow Connector 13">
            <a:extLst>
              <a:ext uri="{FF2B5EF4-FFF2-40B4-BE49-F238E27FC236}">
                <a16:creationId xmlns:a16="http://schemas.microsoft.com/office/drawing/2014/main" id="{B1E43EF0-646D-3A0B-3359-28541D5CB240}"/>
              </a:ext>
              <a:ext uri="{C183D7F6-B498-43B3-948B-1728B52AA6E4}">
                <adec:decorative xmlns:adec="http://schemas.microsoft.com/office/drawing/2017/decorative" val="1"/>
              </a:ext>
            </a:extLst>
          </p:cNvPr>
          <p:cNvCxnSpPr>
            <a:cxnSpLocks/>
          </p:cNvCxnSpPr>
          <p:nvPr/>
        </p:nvCxnSpPr>
        <p:spPr>
          <a:xfrm>
            <a:off x="4213316" y="2271788"/>
            <a:ext cx="0" cy="3960000"/>
          </a:xfrm>
          <a:prstGeom prst="straightConnector1">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D2BDFE48-CCC5-8A2F-3B11-05F0EF132A6A}"/>
              </a:ext>
              <a:ext uri="{C183D7F6-B498-43B3-948B-1728B52AA6E4}">
                <adec:decorative xmlns:adec="http://schemas.microsoft.com/office/drawing/2017/decorative" val="1"/>
              </a:ext>
            </a:extLst>
          </p:cNvPr>
          <p:cNvCxnSpPr>
            <a:cxnSpLocks/>
          </p:cNvCxnSpPr>
          <p:nvPr/>
        </p:nvCxnSpPr>
        <p:spPr>
          <a:xfrm flipH="1">
            <a:off x="4290435" y="6354675"/>
            <a:ext cx="5071692" cy="0"/>
          </a:xfrm>
          <a:prstGeom prst="straightConnector1">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64DB606E-0553-0C91-123A-B523DEBC1209}"/>
              </a:ext>
              <a:ext uri="{C183D7F6-B498-43B3-948B-1728B52AA6E4}">
                <adec:decorative xmlns:adec="http://schemas.microsoft.com/office/drawing/2017/decorative" val="1"/>
              </a:ext>
            </a:extLst>
          </p:cNvPr>
          <p:cNvSpPr txBox="1"/>
          <p:nvPr/>
        </p:nvSpPr>
        <p:spPr>
          <a:xfrm>
            <a:off x="3785665" y="4071788"/>
            <a:ext cx="428387" cy="369332"/>
          </a:xfrm>
          <a:prstGeom prst="rect">
            <a:avLst/>
          </a:prstGeom>
          <a:noFill/>
        </p:spPr>
        <p:txBody>
          <a:bodyPr wrap="none" rtlCol="0">
            <a:spAutoFit/>
          </a:bodyPr>
          <a:lstStyle/>
          <a:p>
            <a:r>
              <a:rPr lang="en-GB" b="1"/>
              <a:t>11</a:t>
            </a:r>
          </a:p>
        </p:txBody>
      </p:sp>
      <p:sp>
        <p:nvSpPr>
          <p:cNvPr id="17" name="TextBox 16">
            <a:extLst>
              <a:ext uri="{FF2B5EF4-FFF2-40B4-BE49-F238E27FC236}">
                <a16:creationId xmlns:a16="http://schemas.microsoft.com/office/drawing/2014/main" id="{EB66C5A6-8964-95AB-6D26-74E69DB04405}"/>
              </a:ext>
              <a:ext uri="{C183D7F6-B498-43B3-948B-1728B52AA6E4}">
                <adec:decorative xmlns:adec="http://schemas.microsoft.com/office/drawing/2017/decorative" val="1"/>
              </a:ext>
            </a:extLst>
          </p:cNvPr>
          <p:cNvSpPr txBox="1"/>
          <p:nvPr/>
        </p:nvSpPr>
        <p:spPr>
          <a:xfrm>
            <a:off x="6507202" y="6354675"/>
            <a:ext cx="441146" cy="369332"/>
          </a:xfrm>
          <a:prstGeom prst="rect">
            <a:avLst/>
          </a:prstGeom>
          <a:noFill/>
        </p:spPr>
        <p:txBody>
          <a:bodyPr wrap="none" rtlCol="0">
            <a:spAutoFit/>
          </a:bodyPr>
          <a:lstStyle/>
          <a:p>
            <a:r>
              <a:rPr lang="en-GB" b="1"/>
              <a:t>14</a:t>
            </a:r>
          </a:p>
        </p:txBody>
      </p:sp>
      <p:graphicFrame>
        <p:nvGraphicFramePr>
          <p:cNvPr id="20" name="Table 19" descr="The 7 × 7, 6 × 6, 5 × 5, 4 × 4, 3 × 3, 2 × 2, 1 × 1 squares, stacked on top of each other.">
            <a:extLst>
              <a:ext uri="{FF2B5EF4-FFF2-40B4-BE49-F238E27FC236}">
                <a16:creationId xmlns:a16="http://schemas.microsoft.com/office/drawing/2014/main" id="{B5047C27-F6F9-AE9E-A80A-5EFC75FEBE97}"/>
              </a:ext>
            </a:extLst>
          </p:cNvPr>
          <p:cNvGraphicFramePr>
            <a:graphicFrameLocks noGrp="1"/>
          </p:cNvGraphicFramePr>
          <p:nvPr>
            <p:extLst>
              <p:ext uri="{D42A27DB-BD31-4B8C-83A1-F6EECF244321}">
                <p14:modId xmlns:p14="http://schemas.microsoft.com/office/powerpoint/2010/main" val="1523733665"/>
              </p:ext>
            </p:extLst>
          </p:nvPr>
        </p:nvGraphicFramePr>
        <p:xfrm>
          <a:off x="1154053" y="2271788"/>
          <a:ext cx="2520000" cy="2520000"/>
        </p:xfrm>
        <a:graphic>
          <a:graphicData uri="http://schemas.openxmlformats.org/drawingml/2006/table">
            <a:tbl>
              <a:tblPr firstRow="1" bandRow="1">
                <a:tableStyleId>{5C22544A-7EE6-4342-B048-85BDC9FD1C3A}</a:tableStyleId>
              </a:tblPr>
              <a:tblGrid>
                <a:gridCol w="360000">
                  <a:extLst>
                    <a:ext uri="{9D8B030D-6E8A-4147-A177-3AD203B41FA5}">
                      <a16:colId xmlns:a16="http://schemas.microsoft.com/office/drawing/2014/main" val="3838708389"/>
                    </a:ext>
                  </a:extLst>
                </a:gridCol>
                <a:gridCol w="360000">
                  <a:extLst>
                    <a:ext uri="{9D8B030D-6E8A-4147-A177-3AD203B41FA5}">
                      <a16:colId xmlns:a16="http://schemas.microsoft.com/office/drawing/2014/main" val="1228190576"/>
                    </a:ext>
                  </a:extLst>
                </a:gridCol>
                <a:gridCol w="360000">
                  <a:extLst>
                    <a:ext uri="{9D8B030D-6E8A-4147-A177-3AD203B41FA5}">
                      <a16:colId xmlns:a16="http://schemas.microsoft.com/office/drawing/2014/main" val="3094379646"/>
                    </a:ext>
                  </a:extLst>
                </a:gridCol>
                <a:gridCol w="360000">
                  <a:extLst>
                    <a:ext uri="{9D8B030D-6E8A-4147-A177-3AD203B41FA5}">
                      <a16:colId xmlns:a16="http://schemas.microsoft.com/office/drawing/2014/main" val="3871940771"/>
                    </a:ext>
                  </a:extLst>
                </a:gridCol>
                <a:gridCol w="360000">
                  <a:extLst>
                    <a:ext uri="{9D8B030D-6E8A-4147-A177-3AD203B41FA5}">
                      <a16:colId xmlns:a16="http://schemas.microsoft.com/office/drawing/2014/main" val="1253106197"/>
                    </a:ext>
                  </a:extLst>
                </a:gridCol>
                <a:gridCol w="360000">
                  <a:extLst>
                    <a:ext uri="{9D8B030D-6E8A-4147-A177-3AD203B41FA5}">
                      <a16:colId xmlns:a16="http://schemas.microsoft.com/office/drawing/2014/main" val="2267329916"/>
                    </a:ext>
                  </a:extLst>
                </a:gridCol>
                <a:gridCol w="360000">
                  <a:extLst>
                    <a:ext uri="{9D8B030D-6E8A-4147-A177-3AD203B41FA5}">
                      <a16:colId xmlns:a16="http://schemas.microsoft.com/office/drawing/2014/main" val="4263534615"/>
                    </a:ext>
                  </a:extLst>
                </a:gridCol>
              </a:tblGrid>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extLst>
                  <a:ext uri="{0D108BD9-81ED-4DB2-BD59-A6C34878D82A}">
                    <a16:rowId xmlns:a16="http://schemas.microsoft.com/office/drawing/2014/main" val="2845916002"/>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extLst>
                  <a:ext uri="{0D108BD9-81ED-4DB2-BD59-A6C34878D82A}">
                    <a16:rowId xmlns:a16="http://schemas.microsoft.com/office/drawing/2014/main" val="1353576864"/>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extLst>
                  <a:ext uri="{0D108BD9-81ED-4DB2-BD59-A6C34878D82A}">
                    <a16:rowId xmlns:a16="http://schemas.microsoft.com/office/drawing/2014/main" val="531955887"/>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extLst>
                  <a:ext uri="{0D108BD9-81ED-4DB2-BD59-A6C34878D82A}">
                    <a16:rowId xmlns:a16="http://schemas.microsoft.com/office/drawing/2014/main" val="2691014826"/>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extLst>
                  <a:ext uri="{0D108BD9-81ED-4DB2-BD59-A6C34878D82A}">
                    <a16:rowId xmlns:a16="http://schemas.microsoft.com/office/drawing/2014/main" val="2337058243"/>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extLst>
                  <a:ext uri="{0D108BD9-81ED-4DB2-BD59-A6C34878D82A}">
                    <a16:rowId xmlns:a16="http://schemas.microsoft.com/office/drawing/2014/main" val="2291526868"/>
                  </a:ext>
                </a:extLst>
              </a:tr>
              <a:tr h="360000">
                <a:tc>
                  <a:txBody>
                    <a:bodyPr/>
                    <a:lstStyle/>
                    <a:p>
                      <a:pPr algn="ctr"/>
                      <a:r>
                        <a:rPr lang="en-GB" sz="1400" b="1"/>
                        <a:t>7</a:t>
                      </a:r>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148011515"/>
                  </a:ext>
                </a:extLst>
              </a:tr>
            </a:tbl>
          </a:graphicData>
        </a:graphic>
      </p:graphicFrame>
      <p:graphicFrame>
        <p:nvGraphicFramePr>
          <p:cNvPr id="21" name="Table 20">
            <a:extLst>
              <a:ext uri="{FF2B5EF4-FFF2-40B4-BE49-F238E27FC236}">
                <a16:creationId xmlns:a16="http://schemas.microsoft.com/office/drawing/2014/main" id="{7046EFE3-B184-12D8-E106-F61C20C95918}"/>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1061489589"/>
              </p:ext>
            </p:extLst>
          </p:nvPr>
        </p:nvGraphicFramePr>
        <p:xfrm>
          <a:off x="1512521" y="2631788"/>
          <a:ext cx="2160000" cy="2160000"/>
        </p:xfrm>
        <a:graphic>
          <a:graphicData uri="http://schemas.openxmlformats.org/drawingml/2006/table">
            <a:tbl>
              <a:tblPr firstRow="1" bandRow="1">
                <a:tableStyleId>{5C22544A-7EE6-4342-B048-85BDC9FD1C3A}</a:tableStyleId>
              </a:tblPr>
              <a:tblGrid>
                <a:gridCol w="360000">
                  <a:extLst>
                    <a:ext uri="{9D8B030D-6E8A-4147-A177-3AD203B41FA5}">
                      <a16:colId xmlns:a16="http://schemas.microsoft.com/office/drawing/2014/main" val="3838708389"/>
                    </a:ext>
                  </a:extLst>
                </a:gridCol>
                <a:gridCol w="360000">
                  <a:extLst>
                    <a:ext uri="{9D8B030D-6E8A-4147-A177-3AD203B41FA5}">
                      <a16:colId xmlns:a16="http://schemas.microsoft.com/office/drawing/2014/main" val="1228190576"/>
                    </a:ext>
                  </a:extLst>
                </a:gridCol>
                <a:gridCol w="360000">
                  <a:extLst>
                    <a:ext uri="{9D8B030D-6E8A-4147-A177-3AD203B41FA5}">
                      <a16:colId xmlns:a16="http://schemas.microsoft.com/office/drawing/2014/main" val="3094379646"/>
                    </a:ext>
                  </a:extLst>
                </a:gridCol>
                <a:gridCol w="360000">
                  <a:extLst>
                    <a:ext uri="{9D8B030D-6E8A-4147-A177-3AD203B41FA5}">
                      <a16:colId xmlns:a16="http://schemas.microsoft.com/office/drawing/2014/main" val="3871940771"/>
                    </a:ext>
                  </a:extLst>
                </a:gridCol>
                <a:gridCol w="360000">
                  <a:extLst>
                    <a:ext uri="{9D8B030D-6E8A-4147-A177-3AD203B41FA5}">
                      <a16:colId xmlns:a16="http://schemas.microsoft.com/office/drawing/2014/main" val="1253106197"/>
                    </a:ext>
                  </a:extLst>
                </a:gridCol>
                <a:gridCol w="360000">
                  <a:extLst>
                    <a:ext uri="{9D8B030D-6E8A-4147-A177-3AD203B41FA5}">
                      <a16:colId xmlns:a16="http://schemas.microsoft.com/office/drawing/2014/main" val="2267329916"/>
                    </a:ext>
                  </a:extLst>
                </a:gridCol>
              </a:tblGrid>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extLst>
                  <a:ext uri="{0D108BD9-81ED-4DB2-BD59-A6C34878D82A}">
                    <a16:rowId xmlns:a16="http://schemas.microsoft.com/office/drawing/2014/main" val="2845916002"/>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extLst>
                  <a:ext uri="{0D108BD9-81ED-4DB2-BD59-A6C34878D82A}">
                    <a16:rowId xmlns:a16="http://schemas.microsoft.com/office/drawing/2014/main" val="1353576864"/>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extLst>
                  <a:ext uri="{0D108BD9-81ED-4DB2-BD59-A6C34878D82A}">
                    <a16:rowId xmlns:a16="http://schemas.microsoft.com/office/drawing/2014/main" val="531955887"/>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extLst>
                  <a:ext uri="{0D108BD9-81ED-4DB2-BD59-A6C34878D82A}">
                    <a16:rowId xmlns:a16="http://schemas.microsoft.com/office/drawing/2014/main" val="2691014826"/>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extLst>
                  <a:ext uri="{0D108BD9-81ED-4DB2-BD59-A6C34878D82A}">
                    <a16:rowId xmlns:a16="http://schemas.microsoft.com/office/drawing/2014/main" val="2337058243"/>
                  </a:ext>
                </a:extLst>
              </a:tr>
              <a:tr h="360000">
                <a:tc>
                  <a:txBody>
                    <a:bodyPr/>
                    <a:lstStyle/>
                    <a:p>
                      <a:pPr algn="ctr"/>
                      <a:r>
                        <a:rPr lang="en-GB" sz="1400" b="1"/>
                        <a:t>6</a:t>
                      </a:r>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2291526868"/>
                  </a:ext>
                </a:extLst>
              </a:tr>
            </a:tbl>
          </a:graphicData>
        </a:graphic>
      </p:graphicFrame>
      <p:graphicFrame>
        <p:nvGraphicFramePr>
          <p:cNvPr id="22" name="Table 21">
            <a:extLst>
              <a:ext uri="{FF2B5EF4-FFF2-40B4-BE49-F238E27FC236}">
                <a16:creationId xmlns:a16="http://schemas.microsoft.com/office/drawing/2014/main" id="{7B56D2E2-2EB7-743D-C9F3-9665290667D3}"/>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2070998099"/>
              </p:ext>
            </p:extLst>
          </p:nvPr>
        </p:nvGraphicFramePr>
        <p:xfrm>
          <a:off x="1872396" y="2991788"/>
          <a:ext cx="1800000" cy="1800000"/>
        </p:xfrm>
        <a:graphic>
          <a:graphicData uri="http://schemas.openxmlformats.org/drawingml/2006/table">
            <a:tbl>
              <a:tblPr firstRow="1" bandRow="1">
                <a:tableStyleId>{5C22544A-7EE6-4342-B048-85BDC9FD1C3A}</a:tableStyleId>
              </a:tblPr>
              <a:tblGrid>
                <a:gridCol w="360000">
                  <a:extLst>
                    <a:ext uri="{9D8B030D-6E8A-4147-A177-3AD203B41FA5}">
                      <a16:colId xmlns:a16="http://schemas.microsoft.com/office/drawing/2014/main" val="3838708389"/>
                    </a:ext>
                  </a:extLst>
                </a:gridCol>
                <a:gridCol w="360000">
                  <a:extLst>
                    <a:ext uri="{9D8B030D-6E8A-4147-A177-3AD203B41FA5}">
                      <a16:colId xmlns:a16="http://schemas.microsoft.com/office/drawing/2014/main" val="1228190576"/>
                    </a:ext>
                  </a:extLst>
                </a:gridCol>
                <a:gridCol w="360000">
                  <a:extLst>
                    <a:ext uri="{9D8B030D-6E8A-4147-A177-3AD203B41FA5}">
                      <a16:colId xmlns:a16="http://schemas.microsoft.com/office/drawing/2014/main" val="3094379646"/>
                    </a:ext>
                  </a:extLst>
                </a:gridCol>
                <a:gridCol w="360000">
                  <a:extLst>
                    <a:ext uri="{9D8B030D-6E8A-4147-A177-3AD203B41FA5}">
                      <a16:colId xmlns:a16="http://schemas.microsoft.com/office/drawing/2014/main" val="3871940771"/>
                    </a:ext>
                  </a:extLst>
                </a:gridCol>
                <a:gridCol w="360000">
                  <a:extLst>
                    <a:ext uri="{9D8B030D-6E8A-4147-A177-3AD203B41FA5}">
                      <a16:colId xmlns:a16="http://schemas.microsoft.com/office/drawing/2014/main" val="1253106197"/>
                    </a:ext>
                  </a:extLst>
                </a:gridCol>
              </a:tblGrid>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extLst>
                  <a:ext uri="{0D108BD9-81ED-4DB2-BD59-A6C34878D82A}">
                    <a16:rowId xmlns:a16="http://schemas.microsoft.com/office/drawing/2014/main" val="2845916002"/>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extLst>
                  <a:ext uri="{0D108BD9-81ED-4DB2-BD59-A6C34878D82A}">
                    <a16:rowId xmlns:a16="http://schemas.microsoft.com/office/drawing/2014/main" val="1353576864"/>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extLst>
                  <a:ext uri="{0D108BD9-81ED-4DB2-BD59-A6C34878D82A}">
                    <a16:rowId xmlns:a16="http://schemas.microsoft.com/office/drawing/2014/main" val="531955887"/>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extLst>
                  <a:ext uri="{0D108BD9-81ED-4DB2-BD59-A6C34878D82A}">
                    <a16:rowId xmlns:a16="http://schemas.microsoft.com/office/drawing/2014/main" val="2691014826"/>
                  </a:ext>
                </a:extLst>
              </a:tr>
              <a:tr h="360000">
                <a:tc>
                  <a:txBody>
                    <a:bodyPr/>
                    <a:lstStyle/>
                    <a:p>
                      <a:pPr algn="ctr"/>
                      <a:r>
                        <a:rPr lang="en-GB" sz="1400" b="1"/>
                        <a:t>5</a:t>
                      </a:r>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2337058243"/>
                  </a:ext>
                </a:extLst>
              </a:tr>
            </a:tbl>
          </a:graphicData>
        </a:graphic>
      </p:graphicFrame>
      <p:graphicFrame>
        <p:nvGraphicFramePr>
          <p:cNvPr id="23" name="Table 22">
            <a:extLst>
              <a:ext uri="{FF2B5EF4-FFF2-40B4-BE49-F238E27FC236}">
                <a16:creationId xmlns:a16="http://schemas.microsoft.com/office/drawing/2014/main" id="{325BD1E0-2DD7-080B-A8D9-D7FBA1A6F562}"/>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4110708913"/>
              </p:ext>
            </p:extLst>
          </p:nvPr>
        </p:nvGraphicFramePr>
        <p:xfrm>
          <a:off x="2227579" y="3351788"/>
          <a:ext cx="1440000" cy="1440000"/>
        </p:xfrm>
        <a:graphic>
          <a:graphicData uri="http://schemas.openxmlformats.org/drawingml/2006/table">
            <a:tbl>
              <a:tblPr firstRow="1" bandRow="1">
                <a:tableStyleId>{5C22544A-7EE6-4342-B048-85BDC9FD1C3A}</a:tableStyleId>
              </a:tblPr>
              <a:tblGrid>
                <a:gridCol w="360000">
                  <a:extLst>
                    <a:ext uri="{9D8B030D-6E8A-4147-A177-3AD203B41FA5}">
                      <a16:colId xmlns:a16="http://schemas.microsoft.com/office/drawing/2014/main" val="3838708389"/>
                    </a:ext>
                  </a:extLst>
                </a:gridCol>
                <a:gridCol w="360000">
                  <a:extLst>
                    <a:ext uri="{9D8B030D-6E8A-4147-A177-3AD203B41FA5}">
                      <a16:colId xmlns:a16="http://schemas.microsoft.com/office/drawing/2014/main" val="1228190576"/>
                    </a:ext>
                  </a:extLst>
                </a:gridCol>
                <a:gridCol w="360000">
                  <a:extLst>
                    <a:ext uri="{9D8B030D-6E8A-4147-A177-3AD203B41FA5}">
                      <a16:colId xmlns:a16="http://schemas.microsoft.com/office/drawing/2014/main" val="3094379646"/>
                    </a:ext>
                  </a:extLst>
                </a:gridCol>
                <a:gridCol w="360000">
                  <a:extLst>
                    <a:ext uri="{9D8B030D-6E8A-4147-A177-3AD203B41FA5}">
                      <a16:colId xmlns:a16="http://schemas.microsoft.com/office/drawing/2014/main" val="3871940771"/>
                    </a:ext>
                  </a:extLst>
                </a:gridCol>
              </a:tblGrid>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extLst>
                  <a:ext uri="{0D108BD9-81ED-4DB2-BD59-A6C34878D82A}">
                    <a16:rowId xmlns:a16="http://schemas.microsoft.com/office/drawing/2014/main" val="2845916002"/>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extLst>
                  <a:ext uri="{0D108BD9-81ED-4DB2-BD59-A6C34878D82A}">
                    <a16:rowId xmlns:a16="http://schemas.microsoft.com/office/drawing/2014/main" val="1353576864"/>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extLst>
                  <a:ext uri="{0D108BD9-81ED-4DB2-BD59-A6C34878D82A}">
                    <a16:rowId xmlns:a16="http://schemas.microsoft.com/office/drawing/2014/main" val="531955887"/>
                  </a:ext>
                </a:extLst>
              </a:tr>
              <a:tr h="360000">
                <a:tc>
                  <a:txBody>
                    <a:bodyPr/>
                    <a:lstStyle/>
                    <a:p>
                      <a:pPr algn="ctr"/>
                      <a:r>
                        <a:rPr lang="en-GB" sz="1400" b="1"/>
                        <a:t>4</a:t>
                      </a:r>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2691014826"/>
                  </a:ext>
                </a:extLst>
              </a:tr>
            </a:tbl>
          </a:graphicData>
        </a:graphic>
      </p:graphicFrame>
      <p:graphicFrame>
        <p:nvGraphicFramePr>
          <p:cNvPr id="24" name="Table 23">
            <a:extLst>
              <a:ext uri="{FF2B5EF4-FFF2-40B4-BE49-F238E27FC236}">
                <a16:creationId xmlns:a16="http://schemas.microsoft.com/office/drawing/2014/main" id="{B72ABF4C-CC7A-7529-DFBB-16A7DF828D9D}"/>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1248641999"/>
              </p:ext>
            </p:extLst>
          </p:nvPr>
        </p:nvGraphicFramePr>
        <p:xfrm>
          <a:off x="2587579" y="3711788"/>
          <a:ext cx="1080000" cy="1080000"/>
        </p:xfrm>
        <a:graphic>
          <a:graphicData uri="http://schemas.openxmlformats.org/drawingml/2006/table">
            <a:tbl>
              <a:tblPr firstRow="1" bandRow="1">
                <a:tableStyleId>{5C22544A-7EE6-4342-B048-85BDC9FD1C3A}</a:tableStyleId>
              </a:tblPr>
              <a:tblGrid>
                <a:gridCol w="360000">
                  <a:extLst>
                    <a:ext uri="{9D8B030D-6E8A-4147-A177-3AD203B41FA5}">
                      <a16:colId xmlns:a16="http://schemas.microsoft.com/office/drawing/2014/main" val="3838708389"/>
                    </a:ext>
                  </a:extLst>
                </a:gridCol>
                <a:gridCol w="360000">
                  <a:extLst>
                    <a:ext uri="{9D8B030D-6E8A-4147-A177-3AD203B41FA5}">
                      <a16:colId xmlns:a16="http://schemas.microsoft.com/office/drawing/2014/main" val="1228190576"/>
                    </a:ext>
                  </a:extLst>
                </a:gridCol>
                <a:gridCol w="360000">
                  <a:extLst>
                    <a:ext uri="{9D8B030D-6E8A-4147-A177-3AD203B41FA5}">
                      <a16:colId xmlns:a16="http://schemas.microsoft.com/office/drawing/2014/main" val="3094379646"/>
                    </a:ext>
                  </a:extLst>
                </a:gridCol>
              </a:tblGrid>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3"/>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3"/>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3"/>
                    </a:solidFill>
                  </a:tcPr>
                </a:tc>
                <a:extLst>
                  <a:ext uri="{0D108BD9-81ED-4DB2-BD59-A6C34878D82A}">
                    <a16:rowId xmlns:a16="http://schemas.microsoft.com/office/drawing/2014/main" val="2845916002"/>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3"/>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3"/>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3"/>
                    </a:solidFill>
                  </a:tcPr>
                </a:tc>
                <a:extLst>
                  <a:ext uri="{0D108BD9-81ED-4DB2-BD59-A6C34878D82A}">
                    <a16:rowId xmlns:a16="http://schemas.microsoft.com/office/drawing/2014/main" val="1353576864"/>
                  </a:ext>
                </a:extLst>
              </a:tr>
              <a:tr h="360000">
                <a:tc>
                  <a:txBody>
                    <a:bodyPr/>
                    <a:lstStyle/>
                    <a:p>
                      <a:pPr algn="ctr"/>
                      <a:r>
                        <a:rPr lang="en-GB" sz="1400" b="1"/>
                        <a:t>3</a:t>
                      </a:r>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3"/>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3"/>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531955887"/>
                  </a:ext>
                </a:extLst>
              </a:tr>
            </a:tbl>
          </a:graphicData>
        </a:graphic>
      </p:graphicFrame>
      <p:graphicFrame>
        <p:nvGraphicFramePr>
          <p:cNvPr id="25" name="Table 24">
            <a:extLst>
              <a:ext uri="{FF2B5EF4-FFF2-40B4-BE49-F238E27FC236}">
                <a16:creationId xmlns:a16="http://schemas.microsoft.com/office/drawing/2014/main" id="{A4F9CD52-FE26-0539-6F84-BDEB4ED3CD54}"/>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1794714927"/>
              </p:ext>
            </p:extLst>
          </p:nvPr>
        </p:nvGraphicFramePr>
        <p:xfrm>
          <a:off x="2956462" y="4071788"/>
          <a:ext cx="720000" cy="720000"/>
        </p:xfrm>
        <a:graphic>
          <a:graphicData uri="http://schemas.openxmlformats.org/drawingml/2006/table">
            <a:tbl>
              <a:tblPr firstRow="1" bandRow="1">
                <a:tableStyleId>{5C22544A-7EE6-4342-B048-85BDC9FD1C3A}</a:tableStyleId>
              </a:tblPr>
              <a:tblGrid>
                <a:gridCol w="360000">
                  <a:extLst>
                    <a:ext uri="{9D8B030D-6E8A-4147-A177-3AD203B41FA5}">
                      <a16:colId xmlns:a16="http://schemas.microsoft.com/office/drawing/2014/main" val="3927929083"/>
                    </a:ext>
                  </a:extLst>
                </a:gridCol>
                <a:gridCol w="360000">
                  <a:extLst>
                    <a:ext uri="{9D8B030D-6E8A-4147-A177-3AD203B41FA5}">
                      <a16:colId xmlns:a16="http://schemas.microsoft.com/office/drawing/2014/main" val="3920468737"/>
                    </a:ext>
                  </a:extLst>
                </a:gridCol>
              </a:tblGrid>
              <a:tr h="360000">
                <a:tc>
                  <a:txBody>
                    <a:bodyPr/>
                    <a:lstStyle/>
                    <a:p>
                      <a:endParaRPr lang="en-GB" sz="1400"/>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6"/>
                    </a:solidFill>
                  </a:tcPr>
                </a:tc>
                <a:tc>
                  <a:txBody>
                    <a:bodyPr/>
                    <a:lstStyle/>
                    <a:p>
                      <a:endParaRPr lang="en-GB" sz="1400"/>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6"/>
                    </a:solidFill>
                  </a:tcPr>
                </a:tc>
                <a:extLst>
                  <a:ext uri="{0D108BD9-81ED-4DB2-BD59-A6C34878D82A}">
                    <a16:rowId xmlns:a16="http://schemas.microsoft.com/office/drawing/2014/main" val="2845916002"/>
                  </a:ext>
                </a:extLst>
              </a:tr>
              <a:tr h="360000">
                <a:tc>
                  <a:txBody>
                    <a:bodyPr/>
                    <a:lstStyle/>
                    <a:p>
                      <a:pPr algn="ctr"/>
                      <a:r>
                        <a:rPr lang="en-GB" sz="1400" b="1"/>
                        <a:t>2</a:t>
                      </a:r>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6"/>
                    </a:solidFill>
                  </a:tcPr>
                </a:tc>
                <a:tc>
                  <a:txBody>
                    <a:bodyPr/>
                    <a:lstStyle/>
                    <a:p>
                      <a:endParaRPr lang="en-GB" sz="1400"/>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353576864"/>
                  </a:ext>
                </a:extLst>
              </a:tr>
            </a:tbl>
          </a:graphicData>
        </a:graphic>
      </p:graphicFrame>
      <p:graphicFrame>
        <p:nvGraphicFramePr>
          <p:cNvPr id="26" name="Table 25">
            <a:extLst>
              <a:ext uri="{FF2B5EF4-FFF2-40B4-BE49-F238E27FC236}">
                <a16:creationId xmlns:a16="http://schemas.microsoft.com/office/drawing/2014/main" id="{7250A912-12CC-68F0-72D0-E571714C3908}"/>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3299144988"/>
              </p:ext>
            </p:extLst>
          </p:nvPr>
        </p:nvGraphicFramePr>
        <p:xfrm>
          <a:off x="3316462" y="4431788"/>
          <a:ext cx="360000" cy="360000"/>
        </p:xfrm>
        <a:graphic>
          <a:graphicData uri="http://schemas.openxmlformats.org/drawingml/2006/table">
            <a:tbl>
              <a:tblPr firstRow="1" bandRow="1">
                <a:tableStyleId>{5C22544A-7EE6-4342-B048-85BDC9FD1C3A}</a:tableStyleId>
              </a:tblPr>
              <a:tblGrid>
                <a:gridCol w="360000">
                  <a:extLst>
                    <a:ext uri="{9D8B030D-6E8A-4147-A177-3AD203B41FA5}">
                      <a16:colId xmlns:a16="http://schemas.microsoft.com/office/drawing/2014/main" val="3920468737"/>
                    </a:ext>
                  </a:extLst>
                </a:gridCol>
              </a:tblGrid>
              <a:tr h="360000">
                <a:tc>
                  <a:txBody>
                    <a:bodyPr/>
                    <a:lstStyle/>
                    <a:p>
                      <a:pPr algn="ctr"/>
                      <a:r>
                        <a:rPr lang="en-GB" sz="1400" b="1">
                          <a:solidFill>
                            <a:schemeClr val="tx1"/>
                          </a:solidFill>
                        </a:rPr>
                        <a:t>1</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531955887"/>
                  </a:ext>
                </a:extLst>
              </a:tr>
            </a:tbl>
          </a:graphicData>
        </a:graphic>
      </p:graphicFrame>
      <p:sp>
        <p:nvSpPr>
          <p:cNvPr id="6" name="Content Placeholder 2">
            <a:extLst>
              <a:ext uri="{FF2B5EF4-FFF2-40B4-BE49-F238E27FC236}">
                <a16:creationId xmlns:a16="http://schemas.microsoft.com/office/drawing/2014/main" id="{A91FBCD6-CB3F-D0F2-EA7E-312BB9B380DD}"/>
              </a:ext>
            </a:extLst>
          </p:cNvPr>
          <p:cNvSpPr txBox="1">
            <a:spLocks/>
          </p:cNvSpPr>
          <p:nvPr/>
        </p:nvSpPr>
        <p:spPr>
          <a:xfrm>
            <a:off x="609599" y="1453698"/>
            <a:ext cx="9832528" cy="4589293"/>
          </a:xfrm>
          <a:prstGeom prst="rect">
            <a:avLst/>
          </a:prstGeom>
        </p:spPr>
        <p:txBody>
          <a:bodyPr/>
          <a:lstStyle>
            <a:lvl1pPr marL="228600" indent="-228600" algn="l" defTabSz="914400" rtl="0" eaLnBrk="1" latinLnBrk="0" hangingPunct="1">
              <a:lnSpc>
                <a:spcPct val="100000"/>
              </a:lnSpc>
              <a:spcBef>
                <a:spcPts val="0"/>
              </a:spcBef>
              <a:spcAft>
                <a:spcPts val="600"/>
              </a:spcAft>
              <a:buFont typeface="Arial" panose="020B0604020202020204" pitchFamily="34" charset="0"/>
              <a:buChar char="•"/>
              <a:defRPr sz="2000" b="0" i="0" kern="1200">
                <a:solidFill>
                  <a:schemeClr val="tx1"/>
                </a:solidFill>
                <a:latin typeface="Arial" panose="020B0604020202020204" pitchFamily="34" charset="0"/>
                <a:ea typeface="Inter Light" panose="02000503000000020004" pitchFamily="2" charset="0"/>
                <a:cs typeface="+mn-cs"/>
              </a:defRPr>
            </a:lvl1pPr>
            <a:lvl2pPr marL="468000" indent="-234000" algn="l" defTabSz="914400" rtl="0" eaLnBrk="1" latinLnBrk="0" hangingPunct="1">
              <a:lnSpc>
                <a:spcPct val="100000"/>
              </a:lnSpc>
              <a:spcBef>
                <a:spcPts val="0"/>
              </a:spcBef>
              <a:spcAft>
                <a:spcPts val="600"/>
              </a:spcAft>
              <a:buFont typeface="Arial" panose="020B0604020202020204" pitchFamily="34" charset="0"/>
              <a:buChar char="•"/>
              <a:defRPr sz="2000" b="1" i="0" kern="1200">
                <a:solidFill>
                  <a:schemeClr val="tx2"/>
                </a:solidFill>
                <a:latin typeface="Arial" panose="020B0604020202020204" pitchFamily="34" charset="0"/>
                <a:ea typeface="Inter Light" panose="02000503000000020004" pitchFamily="2" charset="0"/>
                <a:cs typeface="+mn-cs"/>
              </a:defRPr>
            </a:lvl2pPr>
            <a:lvl3pPr marL="1143000" indent="-228600" algn="l" defTabSz="914400" rtl="0" eaLnBrk="1" latinLnBrk="0" hangingPunct="1">
              <a:lnSpc>
                <a:spcPct val="100000"/>
              </a:lnSpc>
              <a:spcBef>
                <a:spcPts val="0"/>
              </a:spcBef>
              <a:spcAft>
                <a:spcPts val="600"/>
              </a:spcAft>
              <a:buFont typeface="Arial" panose="020B0604020202020204" pitchFamily="34" charset="0"/>
              <a:buChar char="•"/>
              <a:defRPr sz="2000" b="0" i="0" kern="1200">
                <a:solidFill>
                  <a:schemeClr val="tx1"/>
                </a:solidFill>
                <a:latin typeface="Arial" panose="020B0604020202020204" pitchFamily="34" charset="0"/>
                <a:ea typeface="Inter Light" panose="02000503000000020004" pitchFamily="2" charset="0"/>
                <a:cs typeface="+mn-cs"/>
              </a:defRPr>
            </a:lvl3pPr>
            <a:lvl4pPr marL="1600200" indent="-228600" algn="l" defTabSz="914400" rtl="0" eaLnBrk="1" latinLnBrk="0" hangingPunct="1">
              <a:lnSpc>
                <a:spcPct val="100000"/>
              </a:lnSpc>
              <a:spcBef>
                <a:spcPts val="0"/>
              </a:spcBef>
              <a:spcAft>
                <a:spcPts val="600"/>
              </a:spcAft>
              <a:buFont typeface="Arial" panose="020B0604020202020204" pitchFamily="34" charset="0"/>
              <a:buChar char="•"/>
              <a:defRPr sz="2000" b="0" i="0" kern="1200">
                <a:solidFill>
                  <a:schemeClr val="tx1"/>
                </a:solidFill>
                <a:latin typeface="Arial" panose="020B0604020202020204" pitchFamily="34" charset="0"/>
                <a:ea typeface="Inter Light" panose="02000503000000020004" pitchFamily="2" charset="0"/>
                <a:cs typeface="+mn-cs"/>
              </a:defRPr>
            </a:lvl4pPr>
            <a:lvl5pPr marL="2057400" indent="-228600" algn="l" defTabSz="914400" rtl="0" eaLnBrk="1" latinLnBrk="0" hangingPunct="1">
              <a:lnSpc>
                <a:spcPct val="100000"/>
              </a:lnSpc>
              <a:spcBef>
                <a:spcPts val="0"/>
              </a:spcBef>
              <a:spcAft>
                <a:spcPts val="600"/>
              </a:spcAft>
              <a:buFont typeface="Arial" panose="020B0604020202020204" pitchFamily="34" charset="0"/>
              <a:buChar char="•"/>
              <a:defRPr sz="2000" b="0" i="0" kern="1200">
                <a:solidFill>
                  <a:schemeClr val="tx1"/>
                </a:solidFill>
                <a:latin typeface="Arial" panose="020B0604020202020204" pitchFamily="34" charset="0"/>
                <a:ea typeface="Inter Light" panose="02000503000000020004"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lt"/>
              <a:buAutoNum type="alphaLcParenR" startAt="2"/>
            </a:pPr>
            <a:r>
              <a:rPr lang="en-GB"/>
              <a:t>Show that squares with sides 1, 2, 3, 4, 5, 6 and 7 </a:t>
            </a:r>
            <a:r>
              <a:rPr lang="en-GB" b="1">
                <a:solidFill>
                  <a:schemeClr val="tx2"/>
                </a:solidFill>
              </a:rPr>
              <a:t>will fit </a:t>
            </a:r>
            <a:r>
              <a:rPr lang="en-GB"/>
              <a:t>in a 11 × 14 rectangle but </a:t>
            </a:r>
            <a:r>
              <a:rPr lang="en-GB" b="1">
                <a:solidFill>
                  <a:schemeClr val="tx2"/>
                </a:solidFill>
              </a:rPr>
              <a:t>will not fit</a:t>
            </a:r>
            <a:r>
              <a:rPr lang="en-GB"/>
              <a:t> in a 10 × 17 rectangle.</a:t>
            </a:r>
          </a:p>
          <a:p>
            <a:pPr marL="457200" indent="-457200">
              <a:buFont typeface="+mj-lt"/>
              <a:buAutoNum type="alphaLcParenR" startAt="2"/>
            </a:pPr>
            <a:endParaRPr lang="en-GB"/>
          </a:p>
          <a:p>
            <a:endParaRPr lang="en-GB"/>
          </a:p>
          <a:p>
            <a:endParaRPr lang="en-GB" dirty="0"/>
          </a:p>
        </p:txBody>
      </p:sp>
    </p:spTree>
    <p:extLst>
      <p:ext uri="{BB962C8B-B14F-4D97-AF65-F5344CB8AC3E}">
        <p14:creationId xmlns:p14="http://schemas.microsoft.com/office/powerpoint/2010/main" val="18563824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1C23FF1-7A86-F109-6069-F46CF6AB83D9}"/>
              </a:ext>
            </a:extLst>
          </p:cNvPr>
          <p:cNvSpPr>
            <a:spLocks noGrp="1"/>
          </p:cNvSpPr>
          <p:nvPr>
            <p:ph idx="15"/>
          </p:nvPr>
        </p:nvSpPr>
        <p:spPr/>
        <p:txBody>
          <a:bodyPr>
            <a:normAutofit/>
          </a:bodyPr>
          <a:lstStyle/>
          <a:p>
            <a:r>
              <a:rPr lang="en-GB" sz="1600" b="1" dirty="0"/>
              <a:t>Bring out that it is not correct to claim that “The </a:t>
            </a:r>
            <a:r>
              <a:rPr lang="en-GB" sz="1600" b="1" u="sng" dirty="0"/>
              <a:t>area</a:t>
            </a:r>
            <a:r>
              <a:rPr lang="en-GB" sz="1600" b="1" dirty="0"/>
              <a:t> of the rectangle is greater than the sum of the </a:t>
            </a:r>
            <a:r>
              <a:rPr lang="en-GB" sz="1600" b="1" u="sng" dirty="0"/>
              <a:t>areas</a:t>
            </a:r>
            <a:r>
              <a:rPr lang="en-GB" sz="1600" b="1" dirty="0"/>
              <a:t> of the squares so the squares </a:t>
            </a:r>
            <a:r>
              <a:rPr lang="en-GB" sz="1600" b="1" i="1" dirty="0"/>
              <a:t>must</a:t>
            </a:r>
            <a:r>
              <a:rPr lang="en-GB" sz="1600" b="1" dirty="0"/>
              <a:t> fit.”. They need to find an example. </a:t>
            </a:r>
            <a:r>
              <a:rPr lang="en-GB" sz="1600" b="1" dirty="0">
                <a:solidFill>
                  <a:schemeClr val="tx2"/>
                </a:solidFill>
              </a:rPr>
              <a:t>Catalyse conversations</a:t>
            </a:r>
            <a:r>
              <a:rPr lang="en-GB" sz="1600" dirty="0"/>
              <a:t> by asking “Is ‘</a:t>
            </a:r>
            <a:r>
              <a:rPr lang="en-GB" sz="1600" u="sng" dirty="0"/>
              <a:t>area</a:t>
            </a:r>
            <a:r>
              <a:rPr lang="en-GB" sz="1600" dirty="0"/>
              <a:t> reasoning’ enough to show </a:t>
            </a:r>
            <a:br>
              <a:rPr lang="en-GB" sz="1600" dirty="0"/>
            </a:br>
            <a:r>
              <a:rPr lang="en-GB" sz="1600" dirty="0"/>
              <a:t>that the squares </a:t>
            </a:r>
            <a:r>
              <a:rPr lang="en-GB" sz="1600" i="1" dirty="0"/>
              <a:t>must</a:t>
            </a:r>
            <a:r>
              <a:rPr lang="en-GB" sz="1600" dirty="0"/>
              <a:t> fit?”</a:t>
            </a:r>
          </a:p>
        </p:txBody>
      </p:sp>
      <p:sp>
        <p:nvSpPr>
          <p:cNvPr id="3" name="Content Placeholder 2">
            <a:extLst>
              <a:ext uri="{FF2B5EF4-FFF2-40B4-BE49-F238E27FC236}">
                <a16:creationId xmlns:a16="http://schemas.microsoft.com/office/drawing/2014/main" id="{0DC0BCB9-4826-373F-6F92-4D5BBC8CDA00}"/>
              </a:ext>
            </a:extLst>
          </p:cNvPr>
          <p:cNvSpPr>
            <a:spLocks noGrp="1"/>
          </p:cNvSpPr>
          <p:nvPr>
            <p:ph idx="1"/>
          </p:nvPr>
        </p:nvSpPr>
        <p:spPr/>
        <p:txBody>
          <a:bodyPr>
            <a:normAutofit fontScale="92500" lnSpcReduction="20000"/>
          </a:bodyPr>
          <a:lstStyle/>
          <a:p>
            <a:pPr>
              <a:lnSpc>
                <a:spcPct val="100000"/>
              </a:lnSpc>
              <a:spcAft>
                <a:spcPts val="500"/>
              </a:spcAft>
            </a:pPr>
            <a:r>
              <a:rPr lang="en-GB" dirty="0"/>
              <a:t>The mathematicians justifying that they </a:t>
            </a:r>
            <a:r>
              <a:rPr lang="en-GB" i="1" dirty="0"/>
              <a:t>will fit </a:t>
            </a:r>
            <a:r>
              <a:rPr lang="en-GB" dirty="0"/>
              <a:t>into the </a:t>
            </a:r>
            <a:r>
              <a:rPr lang="en-GB" b="0" dirty="0">
                <a:solidFill>
                  <a:schemeClr val="tx1"/>
                </a:solidFill>
              </a:rPr>
              <a:t>11 × 14 rectangle by:</a:t>
            </a:r>
          </a:p>
          <a:p>
            <a:pPr lvl="1">
              <a:lnSpc>
                <a:spcPct val="100000"/>
              </a:lnSpc>
              <a:spcAft>
                <a:spcPts val="500"/>
              </a:spcAft>
            </a:pPr>
            <a:r>
              <a:rPr lang="en-GB" dirty="0"/>
              <a:t>Finding at least one example where the squares fit. Listen for “I started with the largest squares, as they are the hardest to fit in. Then I fitted the smaller squares around them. I had lots of choices.” Praise the mathematicians for taking a </a:t>
            </a:r>
            <a:r>
              <a:rPr lang="en-GB" u="sng" dirty="0"/>
              <a:t>systematic</a:t>
            </a:r>
            <a:r>
              <a:rPr lang="en-GB" dirty="0"/>
              <a:t> approach. One example is shown here (see right).</a:t>
            </a:r>
          </a:p>
          <a:p>
            <a:pPr lvl="1">
              <a:lnSpc>
                <a:spcPct val="100000"/>
              </a:lnSpc>
              <a:spcAft>
                <a:spcPts val="500"/>
              </a:spcAft>
            </a:pPr>
            <a:r>
              <a:rPr lang="en-GB" i="1" dirty="0"/>
              <a:t>Or</a:t>
            </a:r>
            <a:r>
              <a:rPr lang="en-GB" dirty="0"/>
              <a:t> by using ‘</a:t>
            </a:r>
            <a:r>
              <a:rPr lang="en-GB" u="sng" dirty="0"/>
              <a:t>area</a:t>
            </a:r>
            <a:r>
              <a:rPr lang="en-GB" dirty="0"/>
              <a:t> reasoning’. </a:t>
            </a:r>
          </a:p>
          <a:p>
            <a:pPr lvl="2">
              <a:lnSpc>
                <a:spcPct val="100000"/>
              </a:lnSpc>
              <a:spcAft>
                <a:spcPts val="500"/>
              </a:spcAft>
            </a:pPr>
            <a:r>
              <a:rPr lang="en-GB" dirty="0"/>
              <a:t>“The sum of the </a:t>
            </a:r>
            <a:r>
              <a:rPr lang="en-GB" u="sng" dirty="0"/>
              <a:t>areas</a:t>
            </a:r>
            <a:r>
              <a:rPr lang="en-GB" dirty="0"/>
              <a:t> of the squares is 140, so I think they will fit into an </a:t>
            </a:r>
            <a:br>
              <a:rPr lang="en-GB" dirty="0"/>
            </a:br>
            <a:r>
              <a:rPr lang="en-GB" dirty="0"/>
              <a:t>11 × 14 rectangle because the </a:t>
            </a:r>
            <a:r>
              <a:rPr lang="en-GB" u="sng" dirty="0"/>
              <a:t>area</a:t>
            </a:r>
            <a:r>
              <a:rPr lang="en-GB" dirty="0"/>
              <a:t> of the rectangle is 154.” </a:t>
            </a:r>
          </a:p>
          <a:p>
            <a:pPr lvl="2">
              <a:lnSpc>
                <a:spcPct val="100000"/>
              </a:lnSpc>
              <a:spcAft>
                <a:spcPts val="500"/>
              </a:spcAft>
            </a:pPr>
            <a:r>
              <a:rPr lang="en-GB" dirty="0"/>
              <a:t>Now ask if they are </a:t>
            </a:r>
            <a:r>
              <a:rPr lang="en-GB" i="1" dirty="0"/>
              <a:t>certain</a:t>
            </a:r>
            <a:r>
              <a:rPr lang="en-GB" dirty="0"/>
              <a:t> that the squares will fit in and listen for “I don’t know for sure that they will be able to. I’ll try it out and see… .”  </a:t>
            </a:r>
          </a:p>
          <a:p>
            <a:pPr lvl="2">
              <a:lnSpc>
                <a:spcPct val="100000"/>
              </a:lnSpc>
              <a:spcAft>
                <a:spcPts val="500"/>
              </a:spcAft>
            </a:pPr>
            <a:r>
              <a:rPr lang="en-GB" dirty="0"/>
              <a:t>And then “… ah yes! It works.”  </a:t>
            </a:r>
          </a:p>
        </p:txBody>
      </p:sp>
      <p:sp>
        <p:nvSpPr>
          <p:cNvPr id="4" name="Slide Number Placeholder 3">
            <a:extLst>
              <a:ext uri="{FF2B5EF4-FFF2-40B4-BE49-F238E27FC236}">
                <a16:creationId xmlns:a16="http://schemas.microsoft.com/office/drawing/2014/main" id="{0C4A97CE-0E87-07E4-9914-C3E100C3601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5" name="Title 4">
            <a:extLst>
              <a:ext uri="{FF2B5EF4-FFF2-40B4-BE49-F238E27FC236}">
                <a16:creationId xmlns:a16="http://schemas.microsoft.com/office/drawing/2014/main" id="{99AA851A-6A4C-EB5A-6914-684554210E03}"/>
              </a:ext>
            </a:extLst>
          </p:cNvPr>
          <p:cNvSpPr>
            <a:spLocks noGrp="1"/>
          </p:cNvSpPr>
          <p:nvPr>
            <p:ph type="title"/>
          </p:nvPr>
        </p:nvSpPr>
        <p:spPr/>
        <p:txBody>
          <a:bodyPr/>
          <a:lstStyle/>
          <a:p>
            <a:r>
              <a:rPr lang="en-GB"/>
              <a:t>Does it fit? </a:t>
            </a:r>
          </a:p>
        </p:txBody>
      </p:sp>
      <p:graphicFrame>
        <p:nvGraphicFramePr>
          <p:cNvPr id="10" name="Table 9">
            <a:extLst>
              <a:ext uri="{FF2B5EF4-FFF2-40B4-BE49-F238E27FC236}">
                <a16:creationId xmlns:a16="http://schemas.microsoft.com/office/drawing/2014/main" id="{82195291-DBAE-55A5-534A-3B8312070E24}"/>
              </a:ext>
            </a:extLst>
          </p:cNvPr>
          <p:cNvGraphicFramePr>
            <a:graphicFrameLocks noGrp="1"/>
          </p:cNvGraphicFramePr>
          <p:nvPr>
            <p:extLst>
              <p:ext uri="{D42A27DB-BD31-4B8C-83A1-F6EECF244321}">
                <p14:modId xmlns:p14="http://schemas.microsoft.com/office/powerpoint/2010/main" val="3697176929"/>
              </p:ext>
            </p:extLst>
          </p:nvPr>
        </p:nvGraphicFramePr>
        <p:xfrm>
          <a:off x="6409533" y="3327399"/>
          <a:ext cx="3225600" cy="2534400"/>
        </p:xfrm>
        <a:graphic>
          <a:graphicData uri="http://schemas.openxmlformats.org/drawingml/2006/table">
            <a:tbl>
              <a:tblPr firstRow="1" bandRow="1">
                <a:tableStyleId>{5C22544A-7EE6-4342-B048-85BDC9FD1C3A}</a:tableStyleId>
              </a:tblPr>
              <a:tblGrid>
                <a:gridCol w="230400">
                  <a:extLst>
                    <a:ext uri="{9D8B030D-6E8A-4147-A177-3AD203B41FA5}">
                      <a16:colId xmlns:a16="http://schemas.microsoft.com/office/drawing/2014/main" val="3218224463"/>
                    </a:ext>
                  </a:extLst>
                </a:gridCol>
                <a:gridCol w="230400">
                  <a:extLst>
                    <a:ext uri="{9D8B030D-6E8A-4147-A177-3AD203B41FA5}">
                      <a16:colId xmlns:a16="http://schemas.microsoft.com/office/drawing/2014/main" val="1890929890"/>
                    </a:ext>
                  </a:extLst>
                </a:gridCol>
                <a:gridCol w="230400">
                  <a:extLst>
                    <a:ext uri="{9D8B030D-6E8A-4147-A177-3AD203B41FA5}">
                      <a16:colId xmlns:a16="http://schemas.microsoft.com/office/drawing/2014/main" val="1593981382"/>
                    </a:ext>
                  </a:extLst>
                </a:gridCol>
                <a:gridCol w="230400">
                  <a:extLst>
                    <a:ext uri="{9D8B030D-6E8A-4147-A177-3AD203B41FA5}">
                      <a16:colId xmlns:a16="http://schemas.microsoft.com/office/drawing/2014/main" val="1470142436"/>
                    </a:ext>
                  </a:extLst>
                </a:gridCol>
                <a:gridCol w="230400">
                  <a:extLst>
                    <a:ext uri="{9D8B030D-6E8A-4147-A177-3AD203B41FA5}">
                      <a16:colId xmlns:a16="http://schemas.microsoft.com/office/drawing/2014/main" val="786088778"/>
                    </a:ext>
                  </a:extLst>
                </a:gridCol>
                <a:gridCol w="230400">
                  <a:extLst>
                    <a:ext uri="{9D8B030D-6E8A-4147-A177-3AD203B41FA5}">
                      <a16:colId xmlns:a16="http://schemas.microsoft.com/office/drawing/2014/main" val="3760284199"/>
                    </a:ext>
                  </a:extLst>
                </a:gridCol>
                <a:gridCol w="230400">
                  <a:extLst>
                    <a:ext uri="{9D8B030D-6E8A-4147-A177-3AD203B41FA5}">
                      <a16:colId xmlns:a16="http://schemas.microsoft.com/office/drawing/2014/main" val="3994340746"/>
                    </a:ext>
                  </a:extLst>
                </a:gridCol>
                <a:gridCol w="230400">
                  <a:extLst>
                    <a:ext uri="{9D8B030D-6E8A-4147-A177-3AD203B41FA5}">
                      <a16:colId xmlns:a16="http://schemas.microsoft.com/office/drawing/2014/main" val="3838708389"/>
                    </a:ext>
                  </a:extLst>
                </a:gridCol>
                <a:gridCol w="230400">
                  <a:extLst>
                    <a:ext uri="{9D8B030D-6E8A-4147-A177-3AD203B41FA5}">
                      <a16:colId xmlns:a16="http://schemas.microsoft.com/office/drawing/2014/main" val="4094335409"/>
                    </a:ext>
                  </a:extLst>
                </a:gridCol>
                <a:gridCol w="230400">
                  <a:extLst>
                    <a:ext uri="{9D8B030D-6E8A-4147-A177-3AD203B41FA5}">
                      <a16:colId xmlns:a16="http://schemas.microsoft.com/office/drawing/2014/main" val="1556902764"/>
                    </a:ext>
                  </a:extLst>
                </a:gridCol>
                <a:gridCol w="230400">
                  <a:extLst>
                    <a:ext uri="{9D8B030D-6E8A-4147-A177-3AD203B41FA5}">
                      <a16:colId xmlns:a16="http://schemas.microsoft.com/office/drawing/2014/main" val="2791344620"/>
                    </a:ext>
                  </a:extLst>
                </a:gridCol>
                <a:gridCol w="230400">
                  <a:extLst>
                    <a:ext uri="{9D8B030D-6E8A-4147-A177-3AD203B41FA5}">
                      <a16:colId xmlns:a16="http://schemas.microsoft.com/office/drawing/2014/main" val="20399352"/>
                    </a:ext>
                  </a:extLst>
                </a:gridCol>
                <a:gridCol w="230400">
                  <a:extLst>
                    <a:ext uri="{9D8B030D-6E8A-4147-A177-3AD203B41FA5}">
                      <a16:colId xmlns:a16="http://schemas.microsoft.com/office/drawing/2014/main" val="2668761469"/>
                    </a:ext>
                  </a:extLst>
                </a:gridCol>
                <a:gridCol w="230400">
                  <a:extLst>
                    <a:ext uri="{9D8B030D-6E8A-4147-A177-3AD203B41FA5}">
                      <a16:colId xmlns:a16="http://schemas.microsoft.com/office/drawing/2014/main" val="1719339038"/>
                    </a:ext>
                  </a:extLst>
                </a:gridCol>
              </a:tblGrid>
              <a:tr h="230400">
                <a:tc>
                  <a:txBody>
                    <a:bodyPr/>
                    <a:lstStyle/>
                    <a:p>
                      <a:endParaRPr lang="en-GB" sz="900" b="1"/>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endParaRPr lang="en-GB" sz="900" b="1"/>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endParaRPr lang="en-GB" sz="900" b="1"/>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GB" sz="900" b="1"/>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GB" sz="900" b="1"/>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79736879"/>
                  </a:ext>
                </a:extLst>
              </a:tr>
              <a:tr h="230400">
                <a:tc>
                  <a:txBody>
                    <a:bodyPr/>
                    <a:lstStyle/>
                    <a:p>
                      <a:endParaRPr lang="en-GB" sz="900" b="1"/>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endParaRPr lang="en-GB" sz="900" b="1"/>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endParaRPr lang="en-GB" sz="900" b="1"/>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GB" sz="900" b="1"/>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GB" sz="900" b="1"/>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39921112"/>
                  </a:ext>
                </a:extLst>
              </a:tr>
              <a:tr h="230400">
                <a:tc>
                  <a:txBody>
                    <a:bodyPr/>
                    <a:lstStyle/>
                    <a:p>
                      <a:endParaRPr lang="en-GB" sz="900" b="1"/>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endParaRPr lang="en-GB" sz="900" b="1"/>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endParaRPr lang="en-GB" sz="900" b="1"/>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GB" sz="900" b="1"/>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GB" sz="900" b="1"/>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26083380"/>
                  </a:ext>
                </a:extLst>
              </a:tr>
              <a:tr h="230400">
                <a:tc>
                  <a:txBody>
                    <a:bodyPr/>
                    <a:lstStyle/>
                    <a:p>
                      <a:endParaRPr lang="en-GB" sz="900" b="1"/>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endParaRPr lang="en-GB" sz="900" b="1"/>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endParaRPr lang="en-GB" sz="900" b="1"/>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GB" sz="900" b="1"/>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GB" sz="900" b="1"/>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3619953"/>
                  </a:ext>
                </a:extLst>
              </a:tr>
              <a:tr h="230400">
                <a:tc>
                  <a:txBody>
                    <a:bodyPr/>
                    <a:lstStyle/>
                    <a:p>
                      <a:endParaRPr lang="en-GB" sz="900" b="1"/>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endParaRPr lang="en-GB" sz="900" b="1"/>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endParaRPr lang="en-GB" sz="900" b="1"/>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GB" sz="900" b="1"/>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GB" sz="900" b="1"/>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45916002"/>
                  </a:ext>
                </a:extLst>
              </a:tr>
              <a:tr h="230400">
                <a:tc>
                  <a:txBody>
                    <a:bodyPr/>
                    <a:lstStyle/>
                    <a:p>
                      <a:endParaRPr lang="en-GB" sz="900" b="1"/>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endParaRPr lang="en-GB" sz="900" b="1"/>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r>
                        <a:rPr lang="en-GB" sz="900" b="1"/>
                        <a:t>6</a:t>
                      </a:r>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2"/>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2"/>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2"/>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2"/>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2"/>
                    </a:solidFill>
                  </a:tcPr>
                </a:tc>
                <a:tc>
                  <a:txBody>
                    <a:bodyPr/>
                    <a:lstStyle/>
                    <a:p>
                      <a:endParaRPr lang="en-GB" sz="900" b="1"/>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2"/>
                    </a:solidFill>
                  </a:tcPr>
                </a:tc>
                <a:tc>
                  <a:txBody>
                    <a:bodyPr/>
                    <a:lstStyle/>
                    <a:p>
                      <a:endParaRPr lang="en-GB" sz="900" b="1"/>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53576864"/>
                  </a:ext>
                </a:extLst>
              </a:tr>
              <a:tr h="230400">
                <a:tc>
                  <a:txBody>
                    <a:bodyPr/>
                    <a:lstStyle/>
                    <a:p>
                      <a:r>
                        <a:rPr lang="en-GB" sz="900" b="1"/>
                        <a:t>7</a:t>
                      </a:r>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C000"/>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C000"/>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C000"/>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C000"/>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C000"/>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C000"/>
                    </a:solidFill>
                  </a:tcPr>
                </a:tc>
                <a:tc>
                  <a:txBody>
                    <a:bodyPr/>
                    <a:lstStyle/>
                    <a:p>
                      <a:endParaRPr lang="en-GB" sz="900" b="1"/>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C000"/>
                    </a:solidFill>
                  </a:tcPr>
                </a:tc>
                <a:tc>
                  <a:txBody>
                    <a:bodyPr/>
                    <a:lstStyle/>
                    <a:p>
                      <a:endParaRPr lang="en-GB" sz="900" b="1"/>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n-GB" sz="900" b="1"/>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n-GB" sz="900" b="1"/>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endParaRPr lang="en-GB" sz="900" b="1"/>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442247631"/>
                  </a:ext>
                </a:extLst>
              </a:tr>
              <a:tr h="230400">
                <a:tc>
                  <a:txBody>
                    <a:bodyPr/>
                    <a:lstStyle/>
                    <a:p>
                      <a:endParaRPr lang="en-GB" sz="900" b="1"/>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GB" sz="900" b="1"/>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GB" sz="900" b="1"/>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GB" sz="900" b="1"/>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GB" sz="900" b="1"/>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n-GB" sz="900" b="1"/>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lang="en-GB" sz="900" b="1"/>
                        <a:t>2</a:t>
                      </a:r>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6"/>
                    </a:solidFill>
                  </a:tcPr>
                </a:tc>
                <a:tc>
                  <a:txBody>
                    <a:bodyPr/>
                    <a:lstStyle/>
                    <a:p>
                      <a:endParaRPr lang="en-GB" sz="900" b="1"/>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207143219"/>
                  </a:ext>
                </a:extLst>
              </a:tr>
              <a:tr h="230400">
                <a:tc>
                  <a:txBody>
                    <a:bodyPr/>
                    <a:lstStyle/>
                    <a:p>
                      <a:endParaRPr lang="en-GB" sz="900" b="1"/>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GB" sz="900" b="1"/>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GB" sz="900" b="1"/>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GB" sz="900" b="1"/>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GB" sz="900" b="1"/>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n-GB" sz="900" b="1"/>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lang="en-GB" sz="900" b="1"/>
                        <a:t>1</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endParaRPr lang="en-GB" sz="900" b="1"/>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68976323"/>
                  </a:ext>
                </a:extLst>
              </a:tr>
              <a:tr h="230400">
                <a:tc>
                  <a:txBody>
                    <a:bodyPr/>
                    <a:lstStyle/>
                    <a:p>
                      <a:endParaRPr lang="en-GB" sz="900" b="1"/>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GB" sz="900" b="1"/>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r>
                        <a:rPr lang="en-GB" sz="900" b="1"/>
                        <a:t>3</a:t>
                      </a:r>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3"/>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3"/>
                    </a:solidFill>
                  </a:tcPr>
                </a:tc>
                <a:tc>
                  <a:txBody>
                    <a:bodyPr/>
                    <a:lstStyle/>
                    <a:p>
                      <a:endParaRPr lang="en-GB" sz="900" b="1"/>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3"/>
                    </a:solidFill>
                  </a:tcPr>
                </a:tc>
                <a:tc>
                  <a:txBody>
                    <a:bodyPr/>
                    <a:lstStyle/>
                    <a:p>
                      <a:endParaRPr lang="en-GB" sz="900" b="1"/>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n-GB" sz="900" b="1"/>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n-GB" sz="900" b="1"/>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900" b="1"/>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11624666"/>
                  </a:ext>
                </a:extLst>
              </a:tr>
              <a:tr h="230400">
                <a:tc>
                  <a:txBody>
                    <a:bodyPr/>
                    <a:lstStyle/>
                    <a:p>
                      <a:r>
                        <a:rPr lang="en-GB" sz="900" b="1"/>
                        <a:t>4</a:t>
                      </a:r>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2"/>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2"/>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2"/>
                    </a:solidFill>
                  </a:tcPr>
                </a:tc>
                <a:tc>
                  <a:txBody>
                    <a:bodyPr/>
                    <a:lstStyle/>
                    <a:p>
                      <a:endParaRPr lang="en-GB" sz="900" b="1"/>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2"/>
                    </a:solidFill>
                  </a:tcPr>
                </a:tc>
                <a:tc>
                  <a:txBody>
                    <a:bodyPr/>
                    <a:lstStyle/>
                    <a:p>
                      <a:endParaRPr lang="en-GB" sz="900" b="1"/>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endParaRPr lang="en-GB" sz="900" b="1"/>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r>
                        <a:rPr lang="en-GB" sz="900" b="1"/>
                        <a:t>5</a:t>
                      </a:r>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FF00"/>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FF00"/>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FF00"/>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FF00"/>
                    </a:solidFill>
                  </a:tcPr>
                </a:tc>
                <a:tc>
                  <a:txBody>
                    <a:bodyPr/>
                    <a:lstStyle/>
                    <a:p>
                      <a:endParaRPr lang="en-GB" sz="900" b="1"/>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FF00"/>
                    </a:solidFill>
                  </a:tcPr>
                </a:tc>
                <a:tc>
                  <a:txBody>
                    <a:bodyPr/>
                    <a:lstStyle/>
                    <a:p>
                      <a:endParaRPr lang="en-GB" sz="900" b="1"/>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endParaRPr lang="en-GB" sz="900" b="1"/>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71071192"/>
                  </a:ext>
                </a:extLst>
              </a:tr>
            </a:tbl>
          </a:graphicData>
        </a:graphic>
      </p:graphicFrame>
      <p:pic>
        <p:nvPicPr>
          <p:cNvPr id="8" name="Graphic 7" descr="Chat with solid fill">
            <a:extLst>
              <a:ext uri="{FF2B5EF4-FFF2-40B4-BE49-F238E27FC236}">
                <a16:creationId xmlns:a16="http://schemas.microsoft.com/office/drawing/2014/main" id="{D3281F26-D48C-D744-CEF5-9B5025E2FAC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398543" y="2438958"/>
            <a:ext cx="571499" cy="571499"/>
          </a:xfrm>
          <a:prstGeom prst="rect">
            <a:avLst/>
          </a:prstGeom>
        </p:spPr>
      </p:pic>
    </p:spTree>
    <p:extLst>
      <p:ext uri="{BB962C8B-B14F-4D97-AF65-F5344CB8AC3E}">
        <p14:creationId xmlns:p14="http://schemas.microsoft.com/office/powerpoint/2010/main" val="3613483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80D7C-E16B-7537-E959-B47432532F2B}"/>
              </a:ext>
            </a:extLst>
          </p:cNvPr>
          <p:cNvSpPr>
            <a:spLocks noGrp="1"/>
          </p:cNvSpPr>
          <p:nvPr>
            <p:ph type="title"/>
          </p:nvPr>
        </p:nvSpPr>
        <p:spPr/>
        <p:txBody>
          <a:bodyPr>
            <a:normAutofit/>
          </a:bodyPr>
          <a:lstStyle/>
          <a:p>
            <a:r>
              <a:rPr lang="en-GB"/>
              <a:t>Does it fit? </a:t>
            </a:r>
            <a:endParaRPr lang="en-GB">
              <a:highlight>
                <a:srgbClr val="FFFF00"/>
              </a:highlight>
            </a:endParaRPr>
          </a:p>
        </p:txBody>
      </p:sp>
      <p:sp>
        <p:nvSpPr>
          <p:cNvPr id="4" name="Slide Number Placeholder 3">
            <a:extLst>
              <a:ext uri="{FF2B5EF4-FFF2-40B4-BE49-F238E27FC236}">
                <a16:creationId xmlns:a16="http://schemas.microsoft.com/office/drawing/2014/main" id="{6E41CD81-CB12-ADF1-32C8-9028153684D7}"/>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graphicFrame>
        <p:nvGraphicFramePr>
          <p:cNvPr id="8" name="Table 7" descr="A 10 × 17 rectangle.">
            <a:extLst>
              <a:ext uri="{FF2B5EF4-FFF2-40B4-BE49-F238E27FC236}">
                <a16:creationId xmlns:a16="http://schemas.microsoft.com/office/drawing/2014/main" id="{C8262C64-A0C1-0BAE-B6E7-7CE9082D8634}"/>
              </a:ext>
            </a:extLst>
          </p:cNvPr>
          <p:cNvGraphicFramePr>
            <a:graphicFrameLocks noGrp="1"/>
          </p:cNvGraphicFramePr>
          <p:nvPr>
            <p:extLst>
              <p:ext uri="{D42A27DB-BD31-4B8C-83A1-F6EECF244321}">
                <p14:modId xmlns:p14="http://schemas.microsoft.com/office/powerpoint/2010/main" val="1615735808"/>
              </p:ext>
            </p:extLst>
          </p:nvPr>
        </p:nvGraphicFramePr>
        <p:xfrm>
          <a:off x="4322127" y="2260773"/>
          <a:ext cx="6120000" cy="3600000"/>
        </p:xfrm>
        <a:graphic>
          <a:graphicData uri="http://schemas.openxmlformats.org/drawingml/2006/table">
            <a:tbl>
              <a:tblPr firstRow="1" bandRow="1">
                <a:tableStyleId>{5C22544A-7EE6-4342-B048-85BDC9FD1C3A}</a:tableStyleId>
              </a:tblPr>
              <a:tblGrid>
                <a:gridCol w="360000">
                  <a:extLst>
                    <a:ext uri="{9D8B030D-6E8A-4147-A177-3AD203B41FA5}">
                      <a16:colId xmlns:a16="http://schemas.microsoft.com/office/drawing/2014/main" val="3218224463"/>
                    </a:ext>
                  </a:extLst>
                </a:gridCol>
                <a:gridCol w="360000">
                  <a:extLst>
                    <a:ext uri="{9D8B030D-6E8A-4147-A177-3AD203B41FA5}">
                      <a16:colId xmlns:a16="http://schemas.microsoft.com/office/drawing/2014/main" val="1890929890"/>
                    </a:ext>
                  </a:extLst>
                </a:gridCol>
                <a:gridCol w="360000">
                  <a:extLst>
                    <a:ext uri="{9D8B030D-6E8A-4147-A177-3AD203B41FA5}">
                      <a16:colId xmlns:a16="http://schemas.microsoft.com/office/drawing/2014/main" val="1593981382"/>
                    </a:ext>
                  </a:extLst>
                </a:gridCol>
                <a:gridCol w="360000">
                  <a:extLst>
                    <a:ext uri="{9D8B030D-6E8A-4147-A177-3AD203B41FA5}">
                      <a16:colId xmlns:a16="http://schemas.microsoft.com/office/drawing/2014/main" val="1470142436"/>
                    </a:ext>
                  </a:extLst>
                </a:gridCol>
                <a:gridCol w="360000">
                  <a:extLst>
                    <a:ext uri="{9D8B030D-6E8A-4147-A177-3AD203B41FA5}">
                      <a16:colId xmlns:a16="http://schemas.microsoft.com/office/drawing/2014/main" val="786088778"/>
                    </a:ext>
                  </a:extLst>
                </a:gridCol>
                <a:gridCol w="360000">
                  <a:extLst>
                    <a:ext uri="{9D8B030D-6E8A-4147-A177-3AD203B41FA5}">
                      <a16:colId xmlns:a16="http://schemas.microsoft.com/office/drawing/2014/main" val="3760284199"/>
                    </a:ext>
                  </a:extLst>
                </a:gridCol>
                <a:gridCol w="360000">
                  <a:extLst>
                    <a:ext uri="{9D8B030D-6E8A-4147-A177-3AD203B41FA5}">
                      <a16:colId xmlns:a16="http://schemas.microsoft.com/office/drawing/2014/main" val="3994340746"/>
                    </a:ext>
                  </a:extLst>
                </a:gridCol>
                <a:gridCol w="360000">
                  <a:extLst>
                    <a:ext uri="{9D8B030D-6E8A-4147-A177-3AD203B41FA5}">
                      <a16:colId xmlns:a16="http://schemas.microsoft.com/office/drawing/2014/main" val="3838708389"/>
                    </a:ext>
                  </a:extLst>
                </a:gridCol>
                <a:gridCol w="360000">
                  <a:extLst>
                    <a:ext uri="{9D8B030D-6E8A-4147-A177-3AD203B41FA5}">
                      <a16:colId xmlns:a16="http://schemas.microsoft.com/office/drawing/2014/main" val="4094335409"/>
                    </a:ext>
                  </a:extLst>
                </a:gridCol>
                <a:gridCol w="360000">
                  <a:extLst>
                    <a:ext uri="{9D8B030D-6E8A-4147-A177-3AD203B41FA5}">
                      <a16:colId xmlns:a16="http://schemas.microsoft.com/office/drawing/2014/main" val="1556902764"/>
                    </a:ext>
                  </a:extLst>
                </a:gridCol>
                <a:gridCol w="360000">
                  <a:extLst>
                    <a:ext uri="{9D8B030D-6E8A-4147-A177-3AD203B41FA5}">
                      <a16:colId xmlns:a16="http://schemas.microsoft.com/office/drawing/2014/main" val="2791344620"/>
                    </a:ext>
                  </a:extLst>
                </a:gridCol>
                <a:gridCol w="360000">
                  <a:extLst>
                    <a:ext uri="{9D8B030D-6E8A-4147-A177-3AD203B41FA5}">
                      <a16:colId xmlns:a16="http://schemas.microsoft.com/office/drawing/2014/main" val="20399352"/>
                    </a:ext>
                  </a:extLst>
                </a:gridCol>
                <a:gridCol w="360000">
                  <a:extLst>
                    <a:ext uri="{9D8B030D-6E8A-4147-A177-3AD203B41FA5}">
                      <a16:colId xmlns:a16="http://schemas.microsoft.com/office/drawing/2014/main" val="2668761469"/>
                    </a:ext>
                  </a:extLst>
                </a:gridCol>
                <a:gridCol w="360000">
                  <a:extLst>
                    <a:ext uri="{9D8B030D-6E8A-4147-A177-3AD203B41FA5}">
                      <a16:colId xmlns:a16="http://schemas.microsoft.com/office/drawing/2014/main" val="1719339038"/>
                    </a:ext>
                  </a:extLst>
                </a:gridCol>
                <a:gridCol w="360000">
                  <a:extLst>
                    <a:ext uri="{9D8B030D-6E8A-4147-A177-3AD203B41FA5}">
                      <a16:colId xmlns:a16="http://schemas.microsoft.com/office/drawing/2014/main" val="3312473580"/>
                    </a:ext>
                  </a:extLst>
                </a:gridCol>
                <a:gridCol w="360000">
                  <a:extLst>
                    <a:ext uri="{9D8B030D-6E8A-4147-A177-3AD203B41FA5}">
                      <a16:colId xmlns:a16="http://schemas.microsoft.com/office/drawing/2014/main" val="1228190576"/>
                    </a:ext>
                  </a:extLst>
                </a:gridCol>
                <a:gridCol w="360000">
                  <a:extLst>
                    <a:ext uri="{9D8B030D-6E8A-4147-A177-3AD203B41FA5}">
                      <a16:colId xmlns:a16="http://schemas.microsoft.com/office/drawing/2014/main" val="3000030274"/>
                    </a:ext>
                  </a:extLst>
                </a:gridCol>
              </a:tblGrid>
              <a:tr h="360000">
                <a:tc>
                  <a:txBody>
                    <a:bodyPr/>
                    <a:lstStyle/>
                    <a:p>
                      <a:endParaRPr lang="en-GB" sz="1200"/>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79736879"/>
                  </a:ext>
                </a:extLst>
              </a:tr>
              <a:tr h="360000">
                <a:tc>
                  <a:txBody>
                    <a:bodyPr/>
                    <a:lstStyle/>
                    <a:p>
                      <a:endParaRPr lang="en-GB" sz="1200"/>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26083380"/>
                  </a:ext>
                </a:extLst>
              </a:tr>
              <a:tr h="360000">
                <a:tc>
                  <a:txBody>
                    <a:bodyPr/>
                    <a:lstStyle/>
                    <a:p>
                      <a:endParaRPr lang="en-GB" sz="1200"/>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3619953"/>
                  </a:ext>
                </a:extLst>
              </a:tr>
              <a:tr h="360000">
                <a:tc>
                  <a:txBody>
                    <a:bodyPr/>
                    <a:lstStyle/>
                    <a:p>
                      <a:endParaRPr lang="en-GB" sz="1200"/>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45916002"/>
                  </a:ext>
                </a:extLst>
              </a:tr>
              <a:tr h="360000">
                <a:tc>
                  <a:txBody>
                    <a:bodyPr/>
                    <a:lstStyle/>
                    <a:p>
                      <a:endParaRPr lang="en-GB" sz="1200"/>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53576864"/>
                  </a:ext>
                </a:extLst>
              </a:tr>
              <a:tr h="360000">
                <a:tc>
                  <a:txBody>
                    <a:bodyPr/>
                    <a:lstStyle/>
                    <a:p>
                      <a:endParaRPr lang="en-GB" sz="1200"/>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42247631"/>
                  </a:ext>
                </a:extLst>
              </a:tr>
              <a:tr h="360000">
                <a:tc>
                  <a:txBody>
                    <a:bodyPr/>
                    <a:lstStyle/>
                    <a:p>
                      <a:endParaRPr lang="en-GB" sz="1200"/>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7143219"/>
                  </a:ext>
                </a:extLst>
              </a:tr>
              <a:tr h="360000">
                <a:tc>
                  <a:txBody>
                    <a:bodyPr/>
                    <a:lstStyle/>
                    <a:p>
                      <a:endParaRPr lang="en-GB" sz="1200"/>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68976323"/>
                  </a:ext>
                </a:extLst>
              </a:tr>
              <a:tr h="360000">
                <a:tc>
                  <a:txBody>
                    <a:bodyPr/>
                    <a:lstStyle/>
                    <a:p>
                      <a:endParaRPr lang="en-GB" sz="1200"/>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11624666"/>
                  </a:ext>
                </a:extLst>
              </a:tr>
              <a:tr h="360000">
                <a:tc>
                  <a:txBody>
                    <a:bodyPr/>
                    <a:lstStyle/>
                    <a:p>
                      <a:endParaRPr lang="en-GB" sz="1200"/>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endParaRPr lang="en-GB" sz="1200"/>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71071192"/>
                  </a:ext>
                </a:extLst>
              </a:tr>
            </a:tbl>
          </a:graphicData>
        </a:graphic>
      </p:graphicFrame>
      <p:cxnSp>
        <p:nvCxnSpPr>
          <p:cNvPr id="12" name="Straight Arrow Connector 11">
            <a:extLst>
              <a:ext uri="{FF2B5EF4-FFF2-40B4-BE49-F238E27FC236}">
                <a16:creationId xmlns:a16="http://schemas.microsoft.com/office/drawing/2014/main" id="{3B88541D-6C6A-7884-BBEE-A89D9D9BF63B}"/>
              </a:ext>
              <a:ext uri="{C183D7F6-B498-43B3-948B-1728B52AA6E4}">
                <adec:decorative xmlns:adec="http://schemas.microsoft.com/office/drawing/2017/decorative" val="1"/>
              </a:ext>
            </a:extLst>
          </p:cNvPr>
          <p:cNvCxnSpPr>
            <a:cxnSpLocks/>
          </p:cNvCxnSpPr>
          <p:nvPr/>
        </p:nvCxnSpPr>
        <p:spPr>
          <a:xfrm>
            <a:off x="4213316" y="2260773"/>
            <a:ext cx="0" cy="3600000"/>
          </a:xfrm>
          <a:prstGeom prst="straightConnector1">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28B0B603-57A6-7618-3E15-5AE087912D9E}"/>
              </a:ext>
              <a:ext uri="{C183D7F6-B498-43B3-948B-1728B52AA6E4}">
                <adec:decorative xmlns:adec="http://schemas.microsoft.com/office/drawing/2017/decorative" val="1"/>
              </a:ext>
            </a:extLst>
          </p:cNvPr>
          <p:cNvCxnSpPr>
            <a:cxnSpLocks/>
          </p:cNvCxnSpPr>
          <p:nvPr/>
        </p:nvCxnSpPr>
        <p:spPr>
          <a:xfrm flipH="1">
            <a:off x="4322127" y="5971010"/>
            <a:ext cx="6120000" cy="0"/>
          </a:xfrm>
          <a:prstGeom prst="straightConnector1">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B4CD92FF-12A3-DD48-D89F-A8BB28C40013}"/>
              </a:ext>
              <a:ext uri="{C183D7F6-B498-43B3-948B-1728B52AA6E4}">
                <adec:decorative xmlns:adec="http://schemas.microsoft.com/office/drawing/2017/decorative" val="1"/>
              </a:ext>
            </a:extLst>
          </p:cNvPr>
          <p:cNvSpPr txBox="1"/>
          <p:nvPr/>
        </p:nvSpPr>
        <p:spPr>
          <a:xfrm>
            <a:off x="3807355" y="3891788"/>
            <a:ext cx="441146" cy="369332"/>
          </a:xfrm>
          <a:prstGeom prst="rect">
            <a:avLst/>
          </a:prstGeom>
          <a:noFill/>
        </p:spPr>
        <p:txBody>
          <a:bodyPr wrap="none" rtlCol="0">
            <a:spAutoFit/>
          </a:bodyPr>
          <a:lstStyle/>
          <a:p>
            <a:r>
              <a:rPr lang="en-GB" b="1"/>
              <a:t>10</a:t>
            </a:r>
          </a:p>
        </p:txBody>
      </p:sp>
      <p:sp>
        <p:nvSpPr>
          <p:cNvPr id="16" name="TextBox 15">
            <a:extLst>
              <a:ext uri="{FF2B5EF4-FFF2-40B4-BE49-F238E27FC236}">
                <a16:creationId xmlns:a16="http://schemas.microsoft.com/office/drawing/2014/main" id="{31CD545E-0D60-DACD-0287-3DE4C71BE00E}"/>
              </a:ext>
              <a:ext uri="{C183D7F6-B498-43B3-948B-1728B52AA6E4}">
                <adec:decorative xmlns:adec="http://schemas.microsoft.com/office/drawing/2017/decorative" val="1"/>
              </a:ext>
            </a:extLst>
          </p:cNvPr>
          <p:cNvSpPr txBox="1"/>
          <p:nvPr/>
        </p:nvSpPr>
        <p:spPr>
          <a:xfrm>
            <a:off x="7161554" y="5971010"/>
            <a:ext cx="441146" cy="369332"/>
          </a:xfrm>
          <a:prstGeom prst="rect">
            <a:avLst/>
          </a:prstGeom>
          <a:noFill/>
        </p:spPr>
        <p:txBody>
          <a:bodyPr wrap="none" rtlCol="0">
            <a:spAutoFit/>
          </a:bodyPr>
          <a:lstStyle/>
          <a:p>
            <a:r>
              <a:rPr lang="en-GB" b="1"/>
              <a:t>17</a:t>
            </a:r>
          </a:p>
        </p:txBody>
      </p:sp>
      <p:graphicFrame>
        <p:nvGraphicFramePr>
          <p:cNvPr id="18" name="Table 17" descr="The 7 × 7, 6 × 6, 5 × 5, 4 × 4, 3 × 3, 2 × 2, 1 × 1 squares, stacked on top of each other.">
            <a:extLst>
              <a:ext uri="{FF2B5EF4-FFF2-40B4-BE49-F238E27FC236}">
                <a16:creationId xmlns:a16="http://schemas.microsoft.com/office/drawing/2014/main" id="{E6B0B58C-A4A1-8357-3F3A-A40617886F4A}"/>
              </a:ext>
            </a:extLst>
          </p:cNvPr>
          <p:cNvGraphicFramePr>
            <a:graphicFrameLocks noGrp="1"/>
          </p:cNvGraphicFramePr>
          <p:nvPr>
            <p:extLst>
              <p:ext uri="{D42A27DB-BD31-4B8C-83A1-F6EECF244321}">
                <p14:modId xmlns:p14="http://schemas.microsoft.com/office/powerpoint/2010/main" val="3000132731"/>
              </p:ext>
            </p:extLst>
          </p:nvPr>
        </p:nvGraphicFramePr>
        <p:xfrm>
          <a:off x="1154053" y="2271788"/>
          <a:ext cx="2520000" cy="2520000"/>
        </p:xfrm>
        <a:graphic>
          <a:graphicData uri="http://schemas.openxmlformats.org/drawingml/2006/table">
            <a:tbl>
              <a:tblPr firstRow="1" bandRow="1">
                <a:tableStyleId>{5C22544A-7EE6-4342-B048-85BDC9FD1C3A}</a:tableStyleId>
              </a:tblPr>
              <a:tblGrid>
                <a:gridCol w="360000">
                  <a:extLst>
                    <a:ext uri="{9D8B030D-6E8A-4147-A177-3AD203B41FA5}">
                      <a16:colId xmlns:a16="http://schemas.microsoft.com/office/drawing/2014/main" val="3838708389"/>
                    </a:ext>
                  </a:extLst>
                </a:gridCol>
                <a:gridCol w="360000">
                  <a:extLst>
                    <a:ext uri="{9D8B030D-6E8A-4147-A177-3AD203B41FA5}">
                      <a16:colId xmlns:a16="http://schemas.microsoft.com/office/drawing/2014/main" val="1228190576"/>
                    </a:ext>
                  </a:extLst>
                </a:gridCol>
                <a:gridCol w="360000">
                  <a:extLst>
                    <a:ext uri="{9D8B030D-6E8A-4147-A177-3AD203B41FA5}">
                      <a16:colId xmlns:a16="http://schemas.microsoft.com/office/drawing/2014/main" val="3094379646"/>
                    </a:ext>
                  </a:extLst>
                </a:gridCol>
                <a:gridCol w="360000">
                  <a:extLst>
                    <a:ext uri="{9D8B030D-6E8A-4147-A177-3AD203B41FA5}">
                      <a16:colId xmlns:a16="http://schemas.microsoft.com/office/drawing/2014/main" val="3871940771"/>
                    </a:ext>
                  </a:extLst>
                </a:gridCol>
                <a:gridCol w="360000">
                  <a:extLst>
                    <a:ext uri="{9D8B030D-6E8A-4147-A177-3AD203B41FA5}">
                      <a16:colId xmlns:a16="http://schemas.microsoft.com/office/drawing/2014/main" val="1253106197"/>
                    </a:ext>
                  </a:extLst>
                </a:gridCol>
                <a:gridCol w="360000">
                  <a:extLst>
                    <a:ext uri="{9D8B030D-6E8A-4147-A177-3AD203B41FA5}">
                      <a16:colId xmlns:a16="http://schemas.microsoft.com/office/drawing/2014/main" val="2267329916"/>
                    </a:ext>
                  </a:extLst>
                </a:gridCol>
                <a:gridCol w="360000">
                  <a:extLst>
                    <a:ext uri="{9D8B030D-6E8A-4147-A177-3AD203B41FA5}">
                      <a16:colId xmlns:a16="http://schemas.microsoft.com/office/drawing/2014/main" val="4263534615"/>
                    </a:ext>
                  </a:extLst>
                </a:gridCol>
              </a:tblGrid>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extLst>
                  <a:ext uri="{0D108BD9-81ED-4DB2-BD59-A6C34878D82A}">
                    <a16:rowId xmlns:a16="http://schemas.microsoft.com/office/drawing/2014/main" val="2845916002"/>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extLst>
                  <a:ext uri="{0D108BD9-81ED-4DB2-BD59-A6C34878D82A}">
                    <a16:rowId xmlns:a16="http://schemas.microsoft.com/office/drawing/2014/main" val="1353576864"/>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extLst>
                  <a:ext uri="{0D108BD9-81ED-4DB2-BD59-A6C34878D82A}">
                    <a16:rowId xmlns:a16="http://schemas.microsoft.com/office/drawing/2014/main" val="531955887"/>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extLst>
                  <a:ext uri="{0D108BD9-81ED-4DB2-BD59-A6C34878D82A}">
                    <a16:rowId xmlns:a16="http://schemas.microsoft.com/office/drawing/2014/main" val="2691014826"/>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extLst>
                  <a:ext uri="{0D108BD9-81ED-4DB2-BD59-A6C34878D82A}">
                    <a16:rowId xmlns:a16="http://schemas.microsoft.com/office/drawing/2014/main" val="2337058243"/>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C000"/>
                    </a:solidFill>
                  </a:tcPr>
                </a:tc>
                <a:extLst>
                  <a:ext uri="{0D108BD9-81ED-4DB2-BD59-A6C34878D82A}">
                    <a16:rowId xmlns:a16="http://schemas.microsoft.com/office/drawing/2014/main" val="2291526868"/>
                  </a:ext>
                </a:extLst>
              </a:tr>
              <a:tr h="360000">
                <a:tc>
                  <a:txBody>
                    <a:bodyPr/>
                    <a:lstStyle/>
                    <a:p>
                      <a:pPr algn="ctr"/>
                      <a:r>
                        <a:rPr lang="en-GB" sz="1400" b="1"/>
                        <a:t>7</a:t>
                      </a:r>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C0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148011515"/>
                  </a:ext>
                </a:extLst>
              </a:tr>
            </a:tbl>
          </a:graphicData>
        </a:graphic>
      </p:graphicFrame>
      <p:graphicFrame>
        <p:nvGraphicFramePr>
          <p:cNvPr id="19" name="Table 18">
            <a:extLst>
              <a:ext uri="{FF2B5EF4-FFF2-40B4-BE49-F238E27FC236}">
                <a16:creationId xmlns:a16="http://schemas.microsoft.com/office/drawing/2014/main" id="{E9B7902C-8C6A-148D-2BE6-43B36992AD78}"/>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316934194"/>
              </p:ext>
            </p:extLst>
          </p:nvPr>
        </p:nvGraphicFramePr>
        <p:xfrm>
          <a:off x="1512521" y="2631788"/>
          <a:ext cx="2160000" cy="2160000"/>
        </p:xfrm>
        <a:graphic>
          <a:graphicData uri="http://schemas.openxmlformats.org/drawingml/2006/table">
            <a:tbl>
              <a:tblPr firstRow="1" bandRow="1">
                <a:tableStyleId>{5C22544A-7EE6-4342-B048-85BDC9FD1C3A}</a:tableStyleId>
              </a:tblPr>
              <a:tblGrid>
                <a:gridCol w="360000">
                  <a:extLst>
                    <a:ext uri="{9D8B030D-6E8A-4147-A177-3AD203B41FA5}">
                      <a16:colId xmlns:a16="http://schemas.microsoft.com/office/drawing/2014/main" val="3838708389"/>
                    </a:ext>
                  </a:extLst>
                </a:gridCol>
                <a:gridCol w="360000">
                  <a:extLst>
                    <a:ext uri="{9D8B030D-6E8A-4147-A177-3AD203B41FA5}">
                      <a16:colId xmlns:a16="http://schemas.microsoft.com/office/drawing/2014/main" val="1228190576"/>
                    </a:ext>
                  </a:extLst>
                </a:gridCol>
                <a:gridCol w="360000">
                  <a:extLst>
                    <a:ext uri="{9D8B030D-6E8A-4147-A177-3AD203B41FA5}">
                      <a16:colId xmlns:a16="http://schemas.microsoft.com/office/drawing/2014/main" val="3094379646"/>
                    </a:ext>
                  </a:extLst>
                </a:gridCol>
                <a:gridCol w="360000">
                  <a:extLst>
                    <a:ext uri="{9D8B030D-6E8A-4147-A177-3AD203B41FA5}">
                      <a16:colId xmlns:a16="http://schemas.microsoft.com/office/drawing/2014/main" val="3871940771"/>
                    </a:ext>
                  </a:extLst>
                </a:gridCol>
                <a:gridCol w="360000">
                  <a:extLst>
                    <a:ext uri="{9D8B030D-6E8A-4147-A177-3AD203B41FA5}">
                      <a16:colId xmlns:a16="http://schemas.microsoft.com/office/drawing/2014/main" val="1253106197"/>
                    </a:ext>
                  </a:extLst>
                </a:gridCol>
                <a:gridCol w="360000">
                  <a:extLst>
                    <a:ext uri="{9D8B030D-6E8A-4147-A177-3AD203B41FA5}">
                      <a16:colId xmlns:a16="http://schemas.microsoft.com/office/drawing/2014/main" val="2267329916"/>
                    </a:ext>
                  </a:extLst>
                </a:gridCol>
              </a:tblGrid>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extLst>
                  <a:ext uri="{0D108BD9-81ED-4DB2-BD59-A6C34878D82A}">
                    <a16:rowId xmlns:a16="http://schemas.microsoft.com/office/drawing/2014/main" val="2845916002"/>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extLst>
                  <a:ext uri="{0D108BD9-81ED-4DB2-BD59-A6C34878D82A}">
                    <a16:rowId xmlns:a16="http://schemas.microsoft.com/office/drawing/2014/main" val="1353576864"/>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extLst>
                  <a:ext uri="{0D108BD9-81ED-4DB2-BD59-A6C34878D82A}">
                    <a16:rowId xmlns:a16="http://schemas.microsoft.com/office/drawing/2014/main" val="531955887"/>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extLst>
                  <a:ext uri="{0D108BD9-81ED-4DB2-BD59-A6C34878D82A}">
                    <a16:rowId xmlns:a16="http://schemas.microsoft.com/office/drawing/2014/main" val="2691014826"/>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solidFill>
                  </a:tcPr>
                </a:tc>
                <a:extLst>
                  <a:ext uri="{0D108BD9-81ED-4DB2-BD59-A6C34878D82A}">
                    <a16:rowId xmlns:a16="http://schemas.microsoft.com/office/drawing/2014/main" val="2337058243"/>
                  </a:ext>
                </a:extLst>
              </a:tr>
              <a:tr h="360000">
                <a:tc>
                  <a:txBody>
                    <a:bodyPr/>
                    <a:lstStyle/>
                    <a:p>
                      <a:pPr algn="ctr"/>
                      <a:r>
                        <a:rPr lang="en-GB" sz="1400" b="1"/>
                        <a:t>6</a:t>
                      </a:r>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2291526868"/>
                  </a:ext>
                </a:extLst>
              </a:tr>
            </a:tbl>
          </a:graphicData>
        </a:graphic>
      </p:graphicFrame>
      <p:graphicFrame>
        <p:nvGraphicFramePr>
          <p:cNvPr id="20" name="Table 19">
            <a:extLst>
              <a:ext uri="{FF2B5EF4-FFF2-40B4-BE49-F238E27FC236}">
                <a16:creationId xmlns:a16="http://schemas.microsoft.com/office/drawing/2014/main" id="{A2693077-7AD7-6A83-FCD5-A0745A8D3359}"/>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4108478025"/>
              </p:ext>
            </p:extLst>
          </p:nvPr>
        </p:nvGraphicFramePr>
        <p:xfrm>
          <a:off x="1872396" y="2991788"/>
          <a:ext cx="1800000" cy="1800000"/>
        </p:xfrm>
        <a:graphic>
          <a:graphicData uri="http://schemas.openxmlformats.org/drawingml/2006/table">
            <a:tbl>
              <a:tblPr firstRow="1" bandRow="1">
                <a:tableStyleId>{5C22544A-7EE6-4342-B048-85BDC9FD1C3A}</a:tableStyleId>
              </a:tblPr>
              <a:tblGrid>
                <a:gridCol w="360000">
                  <a:extLst>
                    <a:ext uri="{9D8B030D-6E8A-4147-A177-3AD203B41FA5}">
                      <a16:colId xmlns:a16="http://schemas.microsoft.com/office/drawing/2014/main" val="3838708389"/>
                    </a:ext>
                  </a:extLst>
                </a:gridCol>
                <a:gridCol w="360000">
                  <a:extLst>
                    <a:ext uri="{9D8B030D-6E8A-4147-A177-3AD203B41FA5}">
                      <a16:colId xmlns:a16="http://schemas.microsoft.com/office/drawing/2014/main" val="1228190576"/>
                    </a:ext>
                  </a:extLst>
                </a:gridCol>
                <a:gridCol w="360000">
                  <a:extLst>
                    <a:ext uri="{9D8B030D-6E8A-4147-A177-3AD203B41FA5}">
                      <a16:colId xmlns:a16="http://schemas.microsoft.com/office/drawing/2014/main" val="3094379646"/>
                    </a:ext>
                  </a:extLst>
                </a:gridCol>
                <a:gridCol w="360000">
                  <a:extLst>
                    <a:ext uri="{9D8B030D-6E8A-4147-A177-3AD203B41FA5}">
                      <a16:colId xmlns:a16="http://schemas.microsoft.com/office/drawing/2014/main" val="3871940771"/>
                    </a:ext>
                  </a:extLst>
                </a:gridCol>
                <a:gridCol w="360000">
                  <a:extLst>
                    <a:ext uri="{9D8B030D-6E8A-4147-A177-3AD203B41FA5}">
                      <a16:colId xmlns:a16="http://schemas.microsoft.com/office/drawing/2014/main" val="1253106197"/>
                    </a:ext>
                  </a:extLst>
                </a:gridCol>
              </a:tblGrid>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extLst>
                  <a:ext uri="{0D108BD9-81ED-4DB2-BD59-A6C34878D82A}">
                    <a16:rowId xmlns:a16="http://schemas.microsoft.com/office/drawing/2014/main" val="2845916002"/>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extLst>
                  <a:ext uri="{0D108BD9-81ED-4DB2-BD59-A6C34878D82A}">
                    <a16:rowId xmlns:a16="http://schemas.microsoft.com/office/drawing/2014/main" val="1353576864"/>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extLst>
                  <a:ext uri="{0D108BD9-81ED-4DB2-BD59-A6C34878D82A}">
                    <a16:rowId xmlns:a16="http://schemas.microsoft.com/office/drawing/2014/main" val="531955887"/>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extLst>
                  <a:ext uri="{0D108BD9-81ED-4DB2-BD59-A6C34878D82A}">
                    <a16:rowId xmlns:a16="http://schemas.microsoft.com/office/drawing/2014/main" val="2691014826"/>
                  </a:ext>
                </a:extLst>
              </a:tr>
              <a:tr h="360000">
                <a:tc>
                  <a:txBody>
                    <a:bodyPr/>
                    <a:lstStyle/>
                    <a:p>
                      <a:pPr algn="ctr"/>
                      <a:r>
                        <a:rPr lang="en-GB" sz="1400" b="1"/>
                        <a:t>5</a:t>
                      </a:r>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2337058243"/>
                  </a:ext>
                </a:extLst>
              </a:tr>
            </a:tbl>
          </a:graphicData>
        </a:graphic>
      </p:graphicFrame>
      <p:graphicFrame>
        <p:nvGraphicFramePr>
          <p:cNvPr id="21" name="Table 20">
            <a:extLst>
              <a:ext uri="{FF2B5EF4-FFF2-40B4-BE49-F238E27FC236}">
                <a16:creationId xmlns:a16="http://schemas.microsoft.com/office/drawing/2014/main" id="{F5ED9C5D-1A3C-11EC-5B6E-ECF7E5031453}"/>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1188438154"/>
              </p:ext>
            </p:extLst>
          </p:nvPr>
        </p:nvGraphicFramePr>
        <p:xfrm>
          <a:off x="2227579" y="3351788"/>
          <a:ext cx="1440000" cy="1440000"/>
        </p:xfrm>
        <a:graphic>
          <a:graphicData uri="http://schemas.openxmlformats.org/drawingml/2006/table">
            <a:tbl>
              <a:tblPr firstRow="1" bandRow="1">
                <a:tableStyleId>{5C22544A-7EE6-4342-B048-85BDC9FD1C3A}</a:tableStyleId>
              </a:tblPr>
              <a:tblGrid>
                <a:gridCol w="360000">
                  <a:extLst>
                    <a:ext uri="{9D8B030D-6E8A-4147-A177-3AD203B41FA5}">
                      <a16:colId xmlns:a16="http://schemas.microsoft.com/office/drawing/2014/main" val="3838708389"/>
                    </a:ext>
                  </a:extLst>
                </a:gridCol>
                <a:gridCol w="360000">
                  <a:extLst>
                    <a:ext uri="{9D8B030D-6E8A-4147-A177-3AD203B41FA5}">
                      <a16:colId xmlns:a16="http://schemas.microsoft.com/office/drawing/2014/main" val="1228190576"/>
                    </a:ext>
                  </a:extLst>
                </a:gridCol>
                <a:gridCol w="360000">
                  <a:extLst>
                    <a:ext uri="{9D8B030D-6E8A-4147-A177-3AD203B41FA5}">
                      <a16:colId xmlns:a16="http://schemas.microsoft.com/office/drawing/2014/main" val="3094379646"/>
                    </a:ext>
                  </a:extLst>
                </a:gridCol>
                <a:gridCol w="360000">
                  <a:extLst>
                    <a:ext uri="{9D8B030D-6E8A-4147-A177-3AD203B41FA5}">
                      <a16:colId xmlns:a16="http://schemas.microsoft.com/office/drawing/2014/main" val="3871940771"/>
                    </a:ext>
                  </a:extLst>
                </a:gridCol>
              </a:tblGrid>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extLst>
                  <a:ext uri="{0D108BD9-81ED-4DB2-BD59-A6C34878D82A}">
                    <a16:rowId xmlns:a16="http://schemas.microsoft.com/office/drawing/2014/main" val="2845916002"/>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extLst>
                  <a:ext uri="{0D108BD9-81ED-4DB2-BD59-A6C34878D82A}">
                    <a16:rowId xmlns:a16="http://schemas.microsoft.com/office/drawing/2014/main" val="1353576864"/>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extLst>
                  <a:ext uri="{0D108BD9-81ED-4DB2-BD59-A6C34878D82A}">
                    <a16:rowId xmlns:a16="http://schemas.microsoft.com/office/drawing/2014/main" val="531955887"/>
                  </a:ext>
                </a:extLst>
              </a:tr>
              <a:tr h="360000">
                <a:tc>
                  <a:txBody>
                    <a:bodyPr/>
                    <a:lstStyle/>
                    <a:p>
                      <a:pPr algn="ctr"/>
                      <a:r>
                        <a:rPr lang="en-GB" sz="1400" b="1"/>
                        <a:t>4</a:t>
                      </a:r>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2691014826"/>
                  </a:ext>
                </a:extLst>
              </a:tr>
            </a:tbl>
          </a:graphicData>
        </a:graphic>
      </p:graphicFrame>
      <p:graphicFrame>
        <p:nvGraphicFramePr>
          <p:cNvPr id="22" name="Table 21">
            <a:extLst>
              <a:ext uri="{FF2B5EF4-FFF2-40B4-BE49-F238E27FC236}">
                <a16:creationId xmlns:a16="http://schemas.microsoft.com/office/drawing/2014/main" id="{53D1FB49-777A-C628-D274-ED6B360AF3B4}"/>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1431865893"/>
              </p:ext>
            </p:extLst>
          </p:nvPr>
        </p:nvGraphicFramePr>
        <p:xfrm>
          <a:off x="2587579" y="3711788"/>
          <a:ext cx="1080000" cy="1080000"/>
        </p:xfrm>
        <a:graphic>
          <a:graphicData uri="http://schemas.openxmlformats.org/drawingml/2006/table">
            <a:tbl>
              <a:tblPr firstRow="1" bandRow="1">
                <a:tableStyleId>{5C22544A-7EE6-4342-B048-85BDC9FD1C3A}</a:tableStyleId>
              </a:tblPr>
              <a:tblGrid>
                <a:gridCol w="360000">
                  <a:extLst>
                    <a:ext uri="{9D8B030D-6E8A-4147-A177-3AD203B41FA5}">
                      <a16:colId xmlns:a16="http://schemas.microsoft.com/office/drawing/2014/main" val="3838708389"/>
                    </a:ext>
                  </a:extLst>
                </a:gridCol>
                <a:gridCol w="360000">
                  <a:extLst>
                    <a:ext uri="{9D8B030D-6E8A-4147-A177-3AD203B41FA5}">
                      <a16:colId xmlns:a16="http://schemas.microsoft.com/office/drawing/2014/main" val="1228190576"/>
                    </a:ext>
                  </a:extLst>
                </a:gridCol>
                <a:gridCol w="360000">
                  <a:extLst>
                    <a:ext uri="{9D8B030D-6E8A-4147-A177-3AD203B41FA5}">
                      <a16:colId xmlns:a16="http://schemas.microsoft.com/office/drawing/2014/main" val="3094379646"/>
                    </a:ext>
                  </a:extLst>
                </a:gridCol>
              </a:tblGrid>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3"/>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3"/>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3"/>
                    </a:solidFill>
                  </a:tcPr>
                </a:tc>
                <a:extLst>
                  <a:ext uri="{0D108BD9-81ED-4DB2-BD59-A6C34878D82A}">
                    <a16:rowId xmlns:a16="http://schemas.microsoft.com/office/drawing/2014/main" val="2845916002"/>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3"/>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3"/>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3"/>
                    </a:solidFill>
                  </a:tcPr>
                </a:tc>
                <a:extLst>
                  <a:ext uri="{0D108BD9-81ED-4DB2-BD59-A6C34878D82A}">
                    <a16:rowId xmlns:a16="http://schemas.microsoft.com/office/drawing/2014/main" val="1353576864"/>
                  </a:ext>
                </a:extLst>
              </a:tr>
              <a:tr h="360000">
                <a:tc>
                  <a:txBody>
                    <a:bodyPr/>
                    <a:lstStyle/>
                    <a:p>
                      <a:pPr algn="ctr"/>
                      <a:r>
                        <a:rPr lang="en-GB" sz="1400" b="1"/>
                        <a:t>3</a:t>
                      </a:r>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3"/>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3"/>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531955887"/>
                  </a:ext>
                </a:extLst>
              </a:tr>
            </a:tbl>
          </a:graphicData>
        </a:graphic>
      </p:graphicFrame>
      <p:graphicFrame>
        <p:nvGraphicFramePr>
          <p:cNvPr id="23" name="Table 22">
            <a:extLst>
              <a:ext uri="{FF2B5EF4-FFF2-40B4-BE49-F238E27FC236}">
                <a16:creationId xmlns:a16="http://schemas.microsoft.com/office/drawing/2014/main" id="{1176FB5B-9308-B540-7586-000A3B5F73D4}"/>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95043745"/>
              </p:ext>
            </p:extLst>
          </p:nvPr>
        </p:nvGraphicFramePr>
        <p:xfrm>
          <a:off x="2956462" y="4071788"/>
          <a:ext cx="720000" cy="720000"/>
        </p:xfrm>
        <a:graphic>
          <a:graphicData uri="http://schemas.openxmlformats.org/drawingml/2006/table">
            <a:tbl>
              <a:tblPr firstRow="1" bandRow="1">
                <a:tableStyleId>{5C22544A-7EE6-4342-B048-85BDC9FD1C3A}</a:tableStyleId>
              </a:tblPr>
              <a:tblGrid>
                <a:gridCol w="360000">
                  <a:extLst>
                    <a:ext uri="{9D8B030D-6E8A-4147-A177-3AD203B41FA5}">
                      <a16:colId xmlns:a16="http://schemas.microsoft.com/office/drawing/2014/main" val="3927929083"/>
                    </a:ext>
                  </a:extLst>
                </a:gridCol>
                <a:gridCol w="360000">
                  <a:extLst>
                    <a:ext uri="{9D8B030D-6E8A-4147-A177-3AD203B41FA5}">
                      <a16:colId xmlns:a16="http://schemas.microsoft.com/office/drawing/2014/main" val="3920468737"/>
                    </a:ext>
                  </a:extLst>
                </a:gridCol>
              </a:tblGrid>
              <a:tr h="360000">
                <a:tc>
                  <a:txBody>
                    <a:bodyPr/>
                    <a:lstStyle/>
                    <a:p>
                      <a:endParaRPr lang="en-GB" sz="1400"/>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6"/>
                    </a:solidFill>
                  </a:tcPr>
                </a:tc>
                <a:tc>
                  <a:txBody>
                    <a:bodyPr/>
                    <a:lstStyle/>
                    <a:p>
                      <a:endParaRPr lang="en-GB" sz="1400"/>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6"/>
                    </a:solidFill>
                  </a:tcPr>
                </a:tc>
                <a:extLst>
                  <a:ext uri="{0D108BD9-81ED-4DB2-BD59-A6C34878D82A}">
                    <a16:rowId xmlns:a16="http://schemas.microsoft.com/office/drawing/2014/main" val="2845916002"/>
                  </a:ext>
                </a:extLst>
              </a:tr>
              <a:tr h="360000">
                <a:tc>
                  <a:txBody>
                    <a:bodyPr/>
                    <a:lstStyle/>
                    <a:p>
                      <a:pPr algn="ctr"/>
                      <a:r>
                        <a:rPr lang="en-GB" sz="1400" b="1"/>
                        <a:t>2</a:t>
                      </a:r>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6"/>
                    </a:solidFill>
                  </a:tcPr>
                </a:tc>
                <a:tc>
                  <a:txBody>
                    <a:bodyPr/>
                    <a:lstStyle/>
                    <a:p>
                      <a:endParaRPr lang="en-GB" sz="1400"/>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353576864"/>
                  </a:ext>
                </a:extLst>
              </a:tr>
            </a:tbl>
          </a:graphicData>
        </a:graphic>
      </p:graphicFrame>
      <p:graphicFrame>
        <p:nvGraphicFramePr>
          <p:cNvPr id="24" name="Table 23">
            <a:extLst>
              <a:ext uri="{FF2B5EF4-FFF2-40B4-BE49-F238E27FC236}">
                <a16:creationId xmlns:a16="http://schemas.microsoft.com/office/drawing/2014/main" id="{505C4DC8-FBE8-0586-75D6-E0F3E2D52660}"/>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191676133"/>
              </p:ext>
            </p:extLst>
          </p:nvPr>
        </p:nvGraphicFramePr>
        <p:xfrm>
          <a:off x="3316462" y="4431788"/>
          <a:ext cx="360000" cy="360000"/>
        </p:xfrm>
        <a:graphic>
          <a:graphicData uri="http://schemas.openxmlformats.org/drawingml/2006/table">
            <a:tbl>
              <a:tblPr firstRow="1" bandRow="1">
                <a:tableStyleId>{5C22544A-7EE6-4342-B048-85BDC9FD1C3A}</a:tableStyleId>
              </a:tblPr>
              <a:tblGrid>
                <a:gridCol w="360000">
                  <a:extLst>
                    <a:ext uri="{9D8B030D-6E8A-4147-A177-3AD203B41FA5}">
                      <a16:colId xmlns:a16="http://schemas.microsoft.com/office/drawing/2014/main" val="3920468737"/>
                    </a:ext>
                  </a:extLst>
                </a:gridCol>
              </a:tblGrid>
              <a:tr h="360000">
                <a:tc>
                  <a:txBody>
                    <a:bodyPr/>
                    <a:lstStyle/>
                    <a:p>
                      <a:pPr algn="ctr"/>
                      <a:r>
                        <a:rPr lang="en-GB" sz="1400" b="1">
                          <a:solidFill>
                            <a:schemeClr val="tx1"/>
                          </a:solidFill>
                        </a:rPr>
                        <a:t>1</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531955887"/>
                  </a:ext>
                </a:extLst>
              </a:tr>
            </a:tbl>
          </a:graphicData>
        </a:graphic>
      </p:graphicFrame>
      <p:sp>
        <p:nvSpPr>
          <p:cNvPr id="6" name="Content Placeholder 2">
            <a:extLst>
              <a:ext uri="{FF2B5EF4-FFF2-40B4-BE49-F238E27FC236}">
                <a16:creationId xmlns:a16="http://schemas.microsoft.com/office/drawing/2014/main" id="{46C3034B-4AF8-E800-5CC8-7EE50B57AED2}"/>
              </a:ext>
            </a:extLst>
          </p:cNvPr>
          <p:cNvSpPr txBox="1">
            <a:spLocks/>
          </p:cNvSpPr>
          <p:nvPr/>
        </p:nvSpPr>
        <p:spPr>
          <a:xfrm>
            <a:off x="609599" y="1453698"/>
            <a:ext cx="9832528" cy="4589293"/>
          </a:xfrm>
          <a:prstGeom prst="rect">
            <a:avLst/>
          </a:prstGeom>
        </p:spPr>
        <p:txBody>
          <a:bodyPr/>
          <a:lstStyle>
            <a:lvl1pPr marL="228600" indent="-228600" algn="l" defTabSz="914400" rtl="0" eaLnBrk="1" latinLnBrk="0" hangingPunct="1">
              <a:lnSpc>
                <a:spcPct val="100000"/>
              </a:lnSpc>
              <a:spcBef>
                <a:spcPts val="0"/>
              </a:spcBef>
              <a:spcAft>
                <a:spcPts val="600"/>
              </a:spcAft>
              <a:buFont typeface="Arial" panose="020B0604020202020204" pitchFamily="34" charset="0"/>
              <a:buChar char="•"/>
              <a:defRPr sz="2000" b="0" i="0" kern="1200">
                <a:solidFill>
                  <a:schemeClr val="tx1"/>
                </a:solidFill>
                <a:latin typeface="Arial" panose="020B0604020202020204" pitchFamily="34" charset="0"/>
                <a:ea typeface="Inter Light" panose="02000503000000020004" pitchFamily="2" charset="0"/>
                <a:cs typeface="+mn-cs"/>
              </a:defRPr>
            </a:lvl1pPr>
            <a:lvl2pPr marL="468000" indent="-234000" algn="l" defTabSz="914400" rtl="0" eaLnBrk="1" latinLnBrk="0" hangingPunct="1">
              <a:lnSpc>
                <a:spcPct val="100000"/>
              </a:lnSpc>
              <a:spcBef>
                <a:spcPts val="0"/>
              </a:spcBef>
              <a:spcAft>
                <a:spcPts val="600"/>
              </a:spcAft>
              <a:buFont typeface="Arial" panose="020B0604020202020204" pitchFamily="34" charset="0"/>
              <a:buChar char="•"/>
              <a:defRPr sz="2000" b="1" i="0" kern="1200">
                <a:solidFill>
                  <a:schemeClr val="tx2"/>
                </a:solidFill>
                <a:latin typeface="Arial" panose="020B0604020202020204" pitchFamily="34" charset="0"/>
                <a:ea typeface="Inter Light" panose="02000503000000020004" pitchFamily="2" charset="0"/>
                <a:cs typeface="+mn-cs"/>
              </a:defRPr>
            </a:lvl2pPr>
            <a:lvl3pPr marL="1143000" indent="-228600" algn="l" defTabSz="914400" rtl="0" eaLnBrk="1" latinLnBrk="0" hangingPunct="1">
              <a:lnSpc>
                <a:spcPct val="100000"/>
              </a:lnSpc>
              <a:spcBef>
                <a:spcPts val="0"/>
              </a:spcBef>
              <a:spcAft>
                <a:spcPts val="600"/>
              </a:spcAft>
              <a:buFont typeface="Arial" panose="020B0604020202020204" pitchFamily="34" charset="0"/>
              <a:buChar char="•"/>
              <a:defRPr sz="2000" b="0" i="0" kern="1200">
                <a:solidFill>
                  <a:schemeClr val="tx1"/>
                </a:solidFill>
                <a:latin typeface="Arial" panose="020B0604020202020204" pitchFamily="34" charset="0"/>
                <a:ea typeface="Inter Light" panose="02000503000000020004" pitchFamily="2" charset="0"/>
                <a:cs typeface="+mn-cs"/>
              </a:defRPr>
            </a:lvl3pPr>
            <a:lvl4pPr marL="1600200" indent="-228600" algn="l" defTabSz="914400" rtl="0" eaLnBrk="1" latinLnBrk="0" hangingPunct="1">
              <a:lnSpc>
                <a:spcPct val="100000"/>
              </a:lnSpc>
              <a:spcBef>
                <a:spcPts val="0"/>
              </a:spcBef>
              <a:spcAft>
                <a:spcPts val="600"/>
              </a:spcAft>
              <a:buFont typeface="Arial" panose="020B0604020202020204" pitchFamily="34" charset="0"/>
              <a:buChar char="•"/>
              <a:defRPr sz="2000" b="0" i="0" kern="1200">
                <a:solidFill>
                  <a:schemeClr val="tx1"/>
                </a:solidFill>
                <a:latin typeface="Arial" panose="020B0604020202020204" pitchFamily="34" charset="0"/>
                <a:ea typeface="Inter Light" panose="02000503000000020004" pitchFamily="2" charset="0"/>
                <a:cs typeface="+mn-cs"/>
              </a:defRPr>
            </a:lvl4pPr>
            <a:lvl5pPr marL="2057400" indent="-228600" algn="l" defTabSz="914400" rtl="0" eaLnBrk="1" latinLnBrk="0" hangingPunct="1">
              <a:lnSpc>
                <a:spcPct val="100000"/>
              </a:lnSpc>
              <a:spcBef>
                <a:spcPts val="0"/>
              </a:spcBef>
              <a:spcAft>
                <a:spcPts val="600"/>
              </a:spcAft>
              <a:buFont typeface="Arial" panose="020B0604020202020204" pitchFamily="34" charset="0"/>
              <a:buChar char="•"/>
              <a:defRPr sz="2000" b="0" i="0" kern="1200">
                <a:solidFill>
                  <a:schemeClr val="tx1"/>
                </a:solidFill>
                <a:latin typeface="Arial" panose="020B0604020202020204" pitchFamily="34" charset="0"/>
                <a:ea typeface="Inter Light" panose="02000503000000020004"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lt"/>
              <a:buAutoNum type="alphaLcParenR" startAt="2"/>
            </a:pPr>
            <a:r>
              <a:rPr lang="en-GB"/>
              <a:t>Show that squares with sides 1, 2, 3, 4, 5, 6 and 7 </a:t>
            </a:r>
            <a:r>
              <a:rPr lang="en-GB" b="1">
                <a:solidFill>
                  <a:schemeClr val="tx2"/>
                </a:solidFill>
              </a:rPr>
              <a:t>will fit </a:t>
            </a:r>
            <a:r>
              <a:rPr lang="en-GB"/>
              <a:t>in a 11 × 14 rectangle but </a:t>
            </a:r>
            <a:r>
              <a:rPr lang="en-GB" b="1">
                <a:solidFill>
                  <a:schemeClr val="tx2"/>
                </a:solidFill>
              </a:rPr>
              <a:t>will not fit</a:t>
            </a:r>
            <a:r>
              <a:rPr lang="en-GB"/>
              <a:t> in a 10 × 17 rectangle.</a:t>
            </a:r>
          </a:p>
          <a:p>
            <a:pPr marL="457200" indent="-457200">
              <a:buFont typeface="+mj-lt"/>
              <a:buAutoNum type="alphaLcParenR" startAt="2"/>
            </a:pPr>
            <a:endParaRPr lang="en-GB"/>
          </a:p>
          <a:p>
            <a:endParaRPr lang="en-GB"/>
          </a:p>
          <a:p>
            <a:endParaRPr lang="en-GB" dirty="0"/>
          </a:p>
        </p:txBody>
      </p:sp>
    </p:spTree>
    <p:extLst>
      <p:ext uri="{BB962C8B-B14F-4D97-AF65-F5344CB8AC3E}">
        <p14:creationId xmlns:p14="http://schemas.microsoft.com/office/powerpoint/2010/main" val="2862838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5D0876F-99F6-CE02-E866-194571FE9538}"/>
              </a:ext>
            </a:extLst>
          </p:cNvPr>
          <p:cNvSpPr>
            <a:spLocks noGrp="1"/>
          </p:cNvSpPr>
          <p:nvPr>
            <p:ph idx="1"/>
          </p:nvPr>
        </p:nvSpPr>
        <p:spPr/>
        <p:txBody>
          <a:bodyPr/>
          <a:lstStyle/>
          <a:p>
            <a:pPr>
              <a:spcAft>
                <a:spcPts val="500"/>
              </a:spcAft>
            </a:pPr>
            <a:r>
              <a:rPr lang="en-GB" dirty="0"/>
              <a:t>The mathematicians justifying that they </a:t>
            </a:r>
            <a:r>
              <a:rPr lang="en-GB" i="1" dirty="0"/>
              <a:t>will not </a:t>
            </a:r>
            <a:r>
              <a:rPr lang="en-GB" dirty="0"/>
              <a:t>fit into the </a:t>
            </a:r>
            <a:r>
              <a:rPr lang="en-GB" b="0" dirty="0">
                <a:solidFill>
                  <a:schemeClr val="tx1"/>
                </a:solidFill>
              </a:rPr>
              <a:t>10 × 17 rectangle by:</a:t>
            </a:r>
          </a:p>
          <a:p>
            <a:pPr lvl="1">
              <a:spcAft>
                <a:spcPts val="500"/>
              </a:spcAft>
            </a:pPr>
            <a:r>
              <a:rPr lang="en-GB" dirty="0"/>
              <a:t>Trying to </a:t>
            </a:r>
            <a:r>
              <a:rPr lang="en-GB" sz="1800" dirty="0"/>
              <a:t>arrange the squares of length 7 and 6 in a way that ‘leaves room’ for the square of length 5 and then showing that there is no way to make this work. </a:t>
            </a:r>
          </a:p>
          <a:p>
            <a:pPr lvl="1">
              <a:spcAft>
                <a:spcPts val="500"/>
              </a:spcAft>
            </a:pPr>
            <a:r>
              <a:rPr lang="en-GB" dirty="0"/>
              <a:t>Or by using ‘</a:t>
            </a:r>
            <a:r>
              <a:rPr lang="en-GB" u="sng" dirty="0"/>
              <a:t>area</a:t>
            </a:r>
            <a:r>
              <a:rPr lang="en-GB" dirty="0"/>
              <a:t> reasoning’. Listen for “</a:t>
            </a:r>
            <a:r>
              <a:rPr lang="en-GB" sz="1800" dirty="0"/>
              <a:t>The sum of the </a:t>
            </a:r>
            <a:r>
              <a:rPr lang="en-GB" sz="1800" u="sng" dirty="0"/>
              <a:t>areas</a:t>
            </a:r>
            <a:r>
              <a:rPr lang="en-GB" sz="1800" dirty="0"/>
              <a:t> of the squares is smaller than the </a:t>
            </a:r>
            <a:r>
              <a:rPr lang="en-GB" sz="1800" u="sng" dirty="0"/>
              <a:t>area</a:t>
            </a:r>
            <a:r>
              <a:rPr lang="en-GB" sz="1800" dirty="0"/>
              <a:t> of the rectangle, so it </a:t>
            </a:r>
            <a:r>
              <a:rPr lang="en-GB" sz="1800" i="1" dirty="0"/>
              <a:t>might be </a:t>
            </a:r>
            <a:r>
              <a:rPr lang="en-GB" sz="1800" dirty="0"/>
              <a:t>possible to fit the squares in… </a:t>
            </a:r>
            <a:r>
              <a:rPr lang="en-GB" dirty="0"/>
              <a:t>I don’t know for sure though. I’ll need to try it out and see…” </a:t>
            </a:r>
          </a:p>
          <a:p>
            <a:pPr lvl="1">
              <a:spcAft>
                <a:spcPts val="500"/>
              </a:spcAft>
            </a:pPr>
            <a:r>
              <a:rPr lang="en-GB" dirty="0"/>
              <a:t>…and then “Uh-oh. This time it’s not possible! </a:t>
            </a:r>
            <a:r>
              <a:rPr lang="en-GB" sz="1800" dirty="0"/>
              <a:t>There’s no way that I can fit the squares of lengths 7, 6 and 5 into the rectangle because 7 + 6 + 5 is more than 17, and 7 + 6 and 6 + 5 and 7 + 5 are all more than 10.”</a:t>
            </a:r>
          </a:p>
          <a:p>
            <a:pPr lvl="1">
              <a:spcAft>
                <a:spcPts val="500"/>
              </a:spcAft>
            </a:pPr>
            <a:endParaRPr lang="en-GB" dirty="0"/>
          </a:p>
          <a:p>
            <a:endParaRPr lang="en-GB" dirty="0"/>
          </a:p>
          <a:p>
            <a:endParaRPr lang="en-GB" dirty="0"/>
          </a:p>
        </p:txBody>
      </p:sp>
      <p:sp>
        <p:nvSpPr>
          <p:cNvPr id="3" name="Slide Number Placeholder 2">
            <a:extLst>
              <a:ext uri="{FF2B5EF4-FFF2-40B4-BE49-F238E27FC236}">
                <a16:creationId xmlns:a16="http://schemas.microsoft.com/office/drawing/2014/main" id="{95115EFF-4370-B46A-4BB0-1A7D7058636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4" name="Title 3">
            <a:extLst>
              <a:ext uri="{FF2B5EF4-FFF2-40B4-BE49-F238E27FC236}">
                <a16:creationId xmlns:a16="http://schemas.microsoft.com/office/drawing/2014/main" id="{98EDF72C-8246-23FB-B3D2-17601320A8B6}"/>
              </a:ext>
            </a:extLst>
          </p:cNvPr>
          <p:cNvSpPr>
            <a:spLocks noGrp="1"/>
          </p:cNvSpPr>
          <p:nvPr>
            <p:ph type="title"/>
          </p:nvPr>
        </p:nvSpPr>
        <p:spPr/>
        <p:txBody>
          <a:bodyPr/>
          <a:lstStyle/>
          <a:p>
            <a:r>
              <a:rPr lang="en-GB"/>
              <a:t>Does it fit? </a:t>
            </a:r>
          </a:p>
        </p:txBody>
      </p:sp>
      <p:pic>
        <p:nvPicPr>
          <p:cNvPr id="5" name="Picture 4">
            <a:extLst>
              <a:ext uri="{FF2B5EF4-FFF2-40B4-BE49-F238E27FC236}">
                <a16:creationId xmlns:a16="http://schemas.microsoft.com/office/drawing/2014/main" id="{71D43105-E86A-9BB4-B1F8-CE979DAE4214}"/>
              </a:ext>
            </a:extLst>
          </p:cNvPr>
          <p:cNvPicPr>
            <a:picLocks noChangeAspect="1"/>
          </p:cNvPicPr>
          <p:nvPr/>
        </p:nvPicPr>
        <p:blipFill>
          <a:blip r:embed="rId2"/>
          <a:stretch>
            <a:fillRect/>
          </a:stretch>
        </p:blipFill>
        <p:spPr>
          <a:xfrm>
            <a:off x="1605827" y="4173257"/>
            <a:ext cx="2625253" cy="1546880"/>
          </a:xfrm>
          <a:prstGeom prst="rect">
            <a:avLst/>
          </a:prstGeom>
        </p:spPr>
      </p:pic>
      <p:pic>
        <p:nvPicPr>
          <p:cNvPr id="7" name="Picture 6">
            <a:extLst>
              <a:ext uri="{FF2B5EF4-FFF2-40B4-BE49-F238E27FC236}">
                <a16:creationId xmlns:a16="http://schemas.microsoft.com/office/drawing/2014/main" id="{9FC173A3-71B5-1CB0-6F6D-E9783206F272}"/>
              </a:ext>
            </a:extLst>
          </p:cNvPr>
          <p:cNvPicPr>
            <a:picLocks noChangeAspect="1"/>
          </p:cNvPicPr>
          <p:nvPr/>
        </p:nvPicPr>
        <p:blipFill>
          <a:blip r:embed="rId3"/>
          <a:stretch>
            <a:fillRect/>
          </a:stretch>
        </p:blipFill>
        <p:spPr>
          <a:xfrm>
            <a:off x="7477235" y="4173257"/>
            <a:ext cx="2629291" cy="1849793"/>
          </a:xfrm>
          <a:prstGeom prst="rect">
            <a:avLst/>
          </a:prstGeom>
        </p:spPr>
      </p:pic>
      <p:pic>
        <p:nvPicPr>
          <p:cNvPr id="9" name="Picture 8">
            <a:extLst>
              <a:ext uri="{FF2B5EF4-FFF2-40B4-BE49-F238E27FC236}">
                <a16:creationId xmlns:a16="http://schemas.microsoft.com/office/drawing/2014/main" id="{2E3A70A7-7191-B848-C51C-6C3A972C9DD3}"/>
              </a:ext>
            </a:extLst>
          </p:cNvPr>
          <p:cNvPicPr>
            <a:picLocks noChangeAspect="1"/>
          </p:cNvPicPr>
          <p:nvPr/>
        </p:nvPicPr>
        <p:blipFill>
          <a:blip r:embed="rId4"/>
          <a:stretch>
            <a:fillRect/>
          </a:stretch>
        </p:blipFill>
        <p:spPr>
          <a:xfrm>
            <a:off x="4541533" y="4173257"/>
            <a:ext cx="2625250" cy="1700354"/>
          </a:xfrm>
          <a:prstGeom prst="rect">
            <a:avLst/>
          </a:prstGeom>
        </p:spPr>
      </p:pic>
    </p:spTree>
    <p:extLst>
      <p:ext uri="{BB962C8B-B14F-4D97-AF65-F5344CB8AC3E}">
        <p14:creationId xmlns:p14="http://schemas.microsoft.com/office/powerpoint/2010/main" val="1361857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1D6B1AC-9C43-8AE1-E22C-B7E7E9BA5163}"/>
              </a:ext>
            </a:extLst>
          </p:cNvPr>
          <p:cNvSpPr>
            <a:spLocks noGrp="1"/>
          </p:cNvSpPr>
          <p:nvPr>
            <p:ph idx="1"/>
          </p:nvPr>
        </p:nvSpPr>
        <p:spPr/>
        <p:txBody>
          <a:bodyPr/>
          <a:lstStyle/>
          <a:p>
            <a:pPr>
              <a:spcAft>
                <a:spcPts val="500"/>
              </a:spcAft>
            </a:pPr>
            <a:r>
              <a:rPr lang="en-GB" sz="1800" dirty="0"/>
              <a:t>“Can you tell me something about the values of the lengths of the squares that is stopping you from fitting them all in?” </a:t>
            </a:r>
          </a:p>
          <a:p>
            <a:pPr>
              <a:spcAft>
                <a:spcPts val="500"/>
              </a:spcAft>
            </a:pPr>
            <a:r>
              <a:rPr lang="en-GB" b="1" dirty="0"/>
              <a:t>Ask the mathematicians to reflect on what they have learned and to </a:t>
            </a:r>
            <a:r>
              <a:rPr lang="en-GB" b="1" dirty="0">
                <a:solidFill>
                  <a:schemeClr val="tx2"/>
                </a:solidFill>
              </a:rPr>
              <a:t>articulate</a:t>
            </a:r>
            <a:r>
              <a:rPr lang="en-GB" b="1" dirty="0"/>
              <a:t> what the ‘area reasoning’ tells them. </a:t>
            </a:r>
            <a:r>
              <a:rPr lang="en-GB" dirty="0"/>
              <a:t>Ask “If the </a:t>
            </a:r>
            <a:r>
              <a:rPr lang="en-GB" u="sng" dirty="0"/>
              <a:t>area</a:t>
            </a:r>
            <a:r>
              <a:rPr lang="en-GB" dirty="0"/>
              <a:t> of a rectangle is greater than the sums of the </a:t>
            </a:r>
            <a:r>
              <a:rPr lang="en-GB" u="sng" dirty="0"/>
              <a:t>areas</a:t>
            </a:r>
            <a:r>
              <a:rPr lang="en-GB" dirty="0"/>
              <a:t> of the squares, what does this tell you? What doesn’t it tell you?” Listen for:</a:t>
            </a:r>
          </a:p>
          <a:p>
            <a:pPr lvl="1">
              <a:spcAft>
                <a:spcPts val="500"/>
              </a:spcAft>
            </a:pPr>
            <a:r>
              <a:rPr lang="en-GB" dirty="0"/>
              <a:t>“It tells you that it </a:t>
            </a:r>
            <a:r>
              <a:rPr lang="en-GB" i="1" dirty="0"/>
              <a:t>might be </a:t>
            </a:r>
            <a:r>
              <a:rPr lang="en-GB" dirty="0"/>
              <a:t>possible for the squares to fit because the </a:t>
            </a:r>
            <a:r>
              <a:rPr lang="en-GB" u="sng" dirty="0"/>
              <a:t>area</a:t>
            </a:r>
            <a:r>
              <a:rPr lang="en-GB" dirty="0"/>
              <a:t> of the </a:t>
            </a:r>
            <a:r>
              <a:rPr lang="en-GB" u="sng" dirty="0"/>
              <a:t>rectangle</a:t>
            </a:r>
            <a:r>
              <a:rPr lang="en-GB" dirty="0"/>
              <a:t> cannot be less than the sum of the </a:t>
            </a:r>
            <a:r>
              <a:rPr lang="en-GB" u="sng" dirty="0"/>
              <a:t>areas</a:t>
            </a:r>
            <a:r>
              <a:rPr lang="en-GB" dirty="0"/>
              <a:t> of the squares.” </a:t>
            </a:r>
          </a:p>
          <a:p>
            <a:pPr lvl="1">
              <a:spcAft>
                <a:spcPts val="500"/>
              </a:spcAft>
            </a:pPr>
            <a:r>
              <a:rPr lang="en-GB" dirty="0"/>
              <a:t>“But it doesn’t tell you that it </a:t>
            </a:r>
            <a:r>
              <a:rPr lang="en-GB" i="1" dirty="0"/>
              <a:t>must</a:t>
            </a:r>
            <a:r>
              <a:rPr lang="en-GB" dirty="0"/>
              <a:t> be possible. You need to find an example to be certain.” </a:t>
            </a:r>
          </a:p>
          <a:p>
            <a:endParaRPr lang="en-GB" dirty="0"/>
          </a:p>
        </p:txBody>
      </p:sp>
      <p:sp>
        <p:nvSpPr>
          <p:cNvPr id="3" name="Slide Number Placeholder 2">
            <a:extLst>
              <a:ext uri="{FF2B5EF4-FFF2-40B4-BE49-F238E27FC236}">
                <a16:creationId xmlns:a16="http://schemas.microsoft.com/office/drawing/2014/main" id="{5E2314F0-8A25-2246-1071-6B910897316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4" name="Title 3">
            <a:extLst>
              <a:ext uri="{FF2B5EF4-FFF2-40B4-BE49-F238E27FC236}">
                <a16:creationId xmlns:a16="http://schemas.microsoft.com/office/drawing/2014/main" id="{87651752-0F24-56AB-D900-68D3EECADE72}"/>
              </a:ext>
            </a:extLst>
          </p:cNvPr>
          <p:cNvSpPr>
            <a:spLocks noGrp="1"/>
          </p:cNvSpPr>
          <p:nvPr>
            <p:ph type="title"/>
          </p:nvPr>
        </p:nvSpPr>
        <p:spPr/>
        <p:txBody>
          <a:bodyPr/>
          <a:lstStyle/>
          <a:p>
            <a:r>
              <a:rPr lang="en-GB"/>
              <a:t>Does it fit? </a:t>
            </a:r>
          </a:p>
        </p:txBody>
      </p:sp>
    </p:spTree>
    <p:extLst>
      <p:ext uri="{BB962C8B-B14F-4D97-AF65-F5344CB8AC3E}">
        <p14:creationId xmlns:p14="http://schemas.microsoft.com/office/powerpoint/2010/main" val="2120791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80D7C-E16B-7537-E959-B47432532F2B}"/>
              </a:ext>
            </a:extLst>
          </p:cNvPr>
          <p:cNvSpPr>
            <a:spLocks noGrp="1"/>
          </p:cNvSpPr>
          <p:nvPr>
            <p:ph type="title"/>
          </p:nvPr>
        </p:nvSpPr>
        <p:spPr/>
        <p:txBody>
          <a:bodyPr>
            <a:normAutofit/>
          </a:bodyPr>
          <a:lstStyle/>
          <a:p>
            <a:r>
              <a:rPr lang="en-GB"/>
              <a:t>Does it fit? </a:t>
            </a:r>
            <a:endParaRPr lang="en-GB">
              <a:highlight>
                <a:srgbClr val="FFFF00"/>
              </a:highlight>
            </a:endParaRPr>
          </a:p>
        </p:txBody>
      </p:sp>
      <p:sp>
        <p:nvSpPr>
          <p:cNvPr id="4" name="Slide Number Placeholder 3">
            <a:extLst>
              <a:ext uri="{FF2B5EF4-FFF2-40B4-BE49-F238E27FC236}">
                <a16:creationId xmlns:a16="http://schemas.microsoft.com/office/drawing/2014/main" id="{6E41CD81-CB12-ADF1-32C8-9028153684D7}"/>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3" name="Content Placeholder 2">
            <a:extLst>
              <a:ext uri="{FF2B5EF4-FFF2-40B4-BE49-F238E27FC236}">
                <a16:creationId xmlns:a16="http://schemas.microsoft.com/office/drawing/2014/main" id="{072C08C6-2F35-7B31-F921-434B0FF64C3C}"/>
              </a:ext>
            </a:extLst>
          </p:cNvPr>
          <p:cNvSpPr>
            <a:spLocks noGrp="1"/>
          </p:cNvSpPr>
          <p:nvPr>
            <p:ph idx="1"/>
          </p:nvPr>
        </p:nvSpPr>
        <p:spPr>
          <a:xfrm>
            <a:off x="609599" y="1453698"/>
            <a:ext cx="6944676" cy="4589293"/>
          </a:xfrm>
        </p:spPr>
        <p:txBody>
          <a:bodyPr/>
          <a:lstStyle/>
          <a:p>
            <a:pPr marL="457200" indent="-457200">
              <a:buFont typeface="+mj-lt"/>
              <a:buAutoNum type="alphaLcParenR" startAt="3"/>
            </a:pPr>
            <a:r>
              <a:rPr lang="en-GB"/>
              <a:t>Find the </a:t>
            </a:r>
            <a:r>
              <a:rPr lang="en-GB" b="1">
                <a:solidFill>
                  <a:schemeClr val="tx2"/>
                </a:solidFill>
              </a:rPr>
              <a:t>smallest</a:t>
            </a:r>
            <a:r>
              <a:rPr lang="en-GB"/>
              <a:t> rectangle with whole-number side lengths in which squares with sides</a:t>
            </a:r>
            <a:br>
              <a:rPr lang="en-GB"/>
            </a:br>
            <a:r>
              <a:rPr lang="en-GB"/>
              <a:t>1, 2, 3, 4 and 5 </a:t>
            </a:r>
            <a:r>
              <a:rPr lang="en-GB" b="1">
                <a:solidFill>
                  <a:schemeClr val="tx2"/>
                </a:solidFill>
              </a:rPr>
              <a:t>will fit</a:t>
            </a:r>
            <a:r>
              <a:rPr lang="en-GB"/>
              <a:t> without overlapping.</a:t>
            </a:r>
          </a:p>
          <a:p>
            <a:pPr marL="457200" indent="-457200">
              <a:buFont typeface="+mj-lt"/>
              <a:buAutoNum type="alphaLcParenR" startAt="3"/>
            </a:pPr>
            <a:endParaRPr lang="en-GB"/>
          </a:p>
          <a:p>
            <a:pPr marL="457200" indent="-457200">
              <a:buFont typeface="+mj-lt"/>
              <a:buAutoNum type="alphaLcParenR" startAt="3"/>
            </a:pPr>
            <a:endParaRPr lang="en-GB"/>
          </a:p>
          <a:p>
            <a:pPr marL="457200" indent="-457200">
              <a:buFont typeface="+mj-lt"/>
              <a:buAutoNum type="alphaLcParenR" startAt="3"/>
            </a:pPr>
            <a:endParaRPr lang="en-GB"/>
          </a:p>
          <a:p>
            <a:pPr marL="457200" indent="-457200">
              <a:buFont typeface="+mj-lt"/>
              <a:buAutoNum type="alphaLcParenR" startAt="3"/>
            </a:pPr>
            <a:endParaRPr lang="en-GB"/>
          </a:p>
        </p:txBody>
      </p:sp>
      <p:cxnSp>
        <p:nvCxnSpPr>
          <p:cNvPr id="8" name="Straight Arrow Connector 7">
            <a:extLst>
              <a:ext uri="{FF2B5EF4-FFF2-40B4-BE49-F238E27FC236}">
                <a16:creationId xmlns:a16="http://schemas.microsoft.com/office/drawing/2014/main" id="{F9D84EFC-09DC-E509-6B36-B1990C589EF9}"/>
              </a:ext>
              <a:ext uri="{C183D7F6-B498-43B3-948B-1728B52AA6E4}">
                <adec:decorative xmlns:adec="http://schemas.microsoft.com/office/drawing/2017/decorative" val="1"/>
              </a:ext>
            </a:extLst>
          </p:cNvPr>
          <p:cNvCxnSpPr>
            <a:cxnSpLocks/>
          </p:cNvCxnSpPr>
          <p:nvPr/>
        </p:nvCxnSpPr>
        <p:spPr>
          <a:xfrm>
            <a:off x="5620033" y="3124200"/>
            <a:ext cx="0" cy="2612771"/>
          </a:xfrm>
          <a:prstGeom prst="straightConnector1">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AD715BAF-A9C4-FEC4-6432-C92D7333AF4B}"/>
              </a:ext>
              <a:ext uri="{C183D7F6-B498-43B3-948B-1728B52AA6E4}">
                <adec:decorative xmlns:adec="http://schemas.microsoft.com/office/drawing/2017/decorative" val="1"/>
              </a:ext>
            </a:extLst>
          </p:cNvPr>
          <p:cNvCxnSpPr>
            <a:cxnSpLocks/>
          </p:cNvCxnSpPr>
          <p:nvPr/>
        </p:nvCxnSpPr>
        <p:spPr>
          <a:xfrm flipH="1">
            <a:off x="5720844" y="5839259"/>
            <a:ext cx="4893431" cy="0"/>
          </a:xfrm>
          <a:prstGeom prst="straightConnector1">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B3A7962D-0330-1B48-27CF-1D4669CAB580}"/>
              </a:ext>
              <a:ext uri="{C183D7F6-B498-43B3-948B-1728B52AA6E4}">
                <adec:decorative xmlns:adec="http://schemas.microsoft.com/office/drawing/2017/decorative" val="1"/>
              </a:ext>
            </a:extLst>
          </p:cNvPr>
          <p:cNvSpPr txBox="1"/>
          <p:nvPr/>
        </p:nvSpPr>
        <p:spPr>
          <a:xfrm>
            <a:off x="5304516" y="4179244"/>
            <a:ext cx="325730" cy="369332"/>
          </a:xfrm>
          <a:prstGeom prst="rect">
            <a:avLst/>
          </a:prstGeom>
          <a:noFill/>
        </p:spPr>
        <p:txBody>
          <a:bodyPr wrap="none" rtlCol="0">
            <a:spAutoFit/>
          </a:bodyPr>
          <a:lstStyle/>
          <a:p>
            <a:r>
              <a:rPr lang="en-GB" b="1"/>
              <a:t>?</a:t>
            </a:r>
          </a:p>
        </p:txBody>
      </p:sp>
      <p:sp>
        <p:nvSpPr>
          <p:cNvPr id="11" name="TextBox 10">
            <a:extLst>
              <a:ext uri="{FF2B5EF4-FFF2-40B4-BE49-F238E27FC236}">
                <a16:creationId xmlns:a16="http://schemas.microsoft.com/office/drawing/2014/main" id="{FCB20D8E-A0CF-4EA1-BD63-4E0FB2646197}"/>
              </a:ext>
              <a:ext uri="{C183D7F6-B498-43B3-948B-1728B52AA6E4}">
                <adec:decorative xmlns:adec="http://schemas.microsoft.com/office/drawing/2017/decorative" val="1"/>
              </a:ext>
            </a:extLst>
          </p:cNvPr>
          <p:cNvSpPr txBox="1"/>
          <p:nvPr/>
        </p:nvSpPr>
        <p:spPr>
          <a:xfrm>
            <a:off x="7992759" y="5819743"/>
            <a:ext cx="325730" cy="369332"/>
          </a:xfrm>
          <a:prstGeom prst="rect">
            <a:avLst/>
          </a:prstGeom>
          <a:noFill/>
        </p:spPr>
        <p:txBody>
          <a:bodyPr wrap="none" rtlCol="0">
            <a:spAutoFit/>
          </a:bodyPr>
          <a:lstStyle/>
          <a:p>
            <a:r>
              <a:rPr lang="en-GB" b="1"/>
              <a:t>?</a:t>
            </a:r>
          </a:p>
        </p:txBody>
      </p:sp>
      <p:graphicFrame>
        <p:nvGraphicFramePr>
          <p:cNvPr id="17" name="Table 16" descr="A pink 1 × 1 square.">
            <a:extLst>
              <a:ext uri="{FF2B5EF4-FFF2-40B4-BE49-F238E27FC236}">
                <a16:creationId xmlns:a16="http://schemas.microsoft.com/office/drawing/2014/main" id="{95CDF458-E514-0FF2-5E63-56C1E87A3BF4}"/>
              </a:ext>
            </a:extLst>
          </p:cNvPr>
          <p:cNvGraphicFramePr>
            <a:graphicFrameLocks noGrp="1"/>
          </p:cNvGraphicFramePr>
          <p:nvPr>
            <p:extLst>
              <p:ext uri="{D42A27DB-BD31-4B8C-83A1-F6EECF244321}">
                <p14:modId xmlns:p14="http://schemas.microsoft.com/office/powerpoint/2010/main" val="4264874217"/>
              </p:ext>
            </p:extLst>
          </p:nvPr>
        </p:nvGraphicFramePr>
        <p:xfrm>
          <a:off x="7503307" y="2330722"/>
          <a:ext cx="360000" cy="360000"/>
        </p:xfrm>
        <a:graphic>
          <a:graphicData uri="http://schemas.openxmlformats.org/drawingml/2006/table">
            <a:tbl>
              <a:tblPr firstRow="1" bandRow="1">
                <a:tableStyleId>{5C22544A-7EE6-4342-B048-85BDC9FD1C3A}</a:tableStyleId>
              </a:tblPr>
              <a:tblGrid>
                <a:gridCol w="360000">
                  <a:extLst>
                    <a:ext uri="{9D8B030D-6E8A-4147-A177-3AD203B41FA5}">
                      <a16:colId xmlns:a16="http://schemas.microsoft.com/office/drawing/2014/main" val="3920468737"/>
                    </a:ext>
                  </a:extLst>
                </a:gridCol>
              </a:tblGrid>
              <a:tr h="360000">
                <a:tc>
                  <a:txBody>
                    <a:bodyPr/>
                    <a:lstStyle/>
                    <a:p>
                      <a:pPr algn="ctr"/>
                      <a:r>
                        <a:rPr lang="en-GB" sz="1400" b="1">
                          <a:solidFill>
                            <a:schemeClr val="tx1"/>
                          </a:solidFill>
                        </a:rPr>
                        <a:t>1</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531955887"/>
                  </a:ext>
                </a:extLst>
              </a:tr>
            </a:tbl>
          </a:graphicData>
        </a:graphic>
      </p:graphicFrame>
      <p:graphicFrame>
        <p:nvGraphicFramePr>
          <p:cNvPr id="18" name="Table 17" descr="A red 2 × 2 square.">
            <a:extLst>
              <a:ext uri="{FF2B5EF4-FFF2-40B4-BE49-F238E27FC236}">
                <a16:creationId xmlns:a16="http://schemas.microsoft.com/office/drawing/2014/main" id="{23E19D35-3F27-656F-EBFB-2017A4C29D65}"/>
              </a:ext>
            </a:extLst>
          </p:cNvPr>
          <p:cNvGraphicFramePr>
            <a:graphicFrameLocks noGrp="1"/>
          </p:cNvGraphicFramePr>
          <p:nvPr>
            <p:extLst>
              <p:ext uri="{D42A27DB-BD31-4B8C-83A1-F6EECF244321}">
                <p14:modId xmlns:p14="http://schemas.microsoft.com/office/powerpoint/2010/main" val="3238892098"/>
              </p:ext>
            </p:extLst>
          </p:nvPr>
        </p:nvGraphicFramePr>
        <p:xfrm>
          <a:off x="8326855" y="1974821"/>
          <a:ext cx="720000" cy="720000"/>
        </p:xfrm>
        <a:graphic>
          <a:graphicData uri="http://schemas.openxmlformats.org/drawingml/2006/table">
            <a:tbl>
              <a:tblPr firstRow="1" bandRow="1">
                <a:tableStyleId>{5C22544A-7EE6-4342-B048-85BDC9FD1C3A}</a:tableStyleId>
              </a:tblPr>
              <a:tblGrid>
                <a:gridCol w="360000">
                  <a:extLst>
                    <a:ext uri="{9D8B030D-6E8A-4147-A177-3AD203B41FA5}">
                      <a16:colId xmlns:a16="http://schemas.microsoft.com/office/drawing/2014/main" val="3927929083"/>
                    </a:ext>
                  </a:extLst>
                </a:gridCol>
                <a:gridCol w="360000">
                  <a:extLst>
                    <a:ext uri="{9D8B030D-6E8A-4147-A177-3AD203B41FA5}">
                      <a16:colId xmlns:a16="http://schemas.microsoft.com/office/drawing/2014/main" val="3920468737"/>
                    </a:ext>
                  </a:extLst>
                </a:gridCol>
              </a:tblGrid>
              <a:tr h="360000">
                <a:tc>
                  <a:txBody>
                    <a:bodyPr/>
                    <a:lstStyle/>
                    <a:p>
                      <a:endParaRPr lang="en-GB" sz="1400"/>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6"/>
                    </a:solidFill>
                  </a:tcPr>
                </a:tc>
                <a:tc>
                  <a:txBody>
                    <a:bodyPr/>
                    <a:lstStyle/>
                    <a:p>
                      <a:endParaRPr lang="en-GB" sz="1400"/>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6"/>
                    </a:solidFill>
                  </a:tcPr>
                </a:tc>
                <a:extLst>
                  <a:ext uri="{0D108BD9-81ED-4DB2-BD59-A6C34878D82A}">
                    <a16:rowId xmlns:a16="http://schemas.microsoft.com/office/drawing/2014/main" val="2845916002"/>
                  </a:ext>
                </a:extLst>
              </a:tr>
              <a:tr h="360000">
                <a:tc>
                  <a:txBody>
                    <a:bodyPr/>
                    <a:lstStyle/>
                    <a:p>
                      <a:pPr algn="ctr"/>
                      <a:r>
                        <a:rPr lang="en-GB" sz="1400" b="1"/>
                        <a:t>2</a:t>
                      </a:r>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6"/>
                    </a:solidFill>
                  </a:tcPr>
                </a:tc>
                <a:tc>
                  <a:txBody>
                    <a:bodyPr/>
                    <a:lstStyle/>
                    <a:p>
                      <a:endParaRPr lang="en-GB" sz="1400"/>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353576864"/>
                  </a:ext>
                </a:extLst>
              </a:tr>
            </a:tbl>
          </a:graphicData>
        </a:graphic>
      </p:graphicFrame>
      <p:graphicFrame>
        <p:nvGraphicFramePr>
          <p:cNvPr id="19" name="Table 18" descr="A green 3 × 3 square.">
            <a:extLst>
              <a:ext uri="{FF2B5EF4-FFF2-40B4-BE49-F238E27FC236}">
                <a16:creationId xmlns:a16="http://schemas.microsoft.com/office/drawing/2014/main" id="{FCE2E0CD-5B95-D55B-C79B-C88A7C34B1DB}"/>
              </a:ext>
            </a:extLst>
          </p:cNvPr>
          <p:cNvGraphicFramePr>
            <a:graphicFrameLocks noGrp="1"/>
          </p:cNvGraphicFramePr>
          <p:nvPr>
            <p:extLst>
              <p:ext uri="{D42A27DB-BD31-4B8C-83A1-F6EECF244321}">
                <p14:modId xmlns:p14="http://schemas.microsoft.com/office/powerpoint/2010/main" val="2488561530"/>
              </p:ext>
            </p:extLst>
          </p:nvPr>
        </p:nvGraphicFramePr>
        <p:xfrm>
          <a:off x="9510403" y="1614821"/>
          <a:ext cx="1080000" cy="1080000"/>
        </p:xfrm>
        <a:graphic>
          <a:graphicData uri="http://schemas.openxmlformats.org/drawingml/2006/table">
            <a:tbl>
              <a:tblPr firstRow="1" bandRow="1">
                <a:tableStyleId>{5C22544A-7EE6-4342-B048-85BDC9FD1C3A}</a:tableStyleId>
              </a:tblPr>
              <a:tblGrid>
                <a:gridCol w="360000">
                  <a:extLst>
                    <a:ext uri="{9D8B030D-6E8A-4147-A177-3AD203B41FA5}">
                      <a16:colId xmlns:a16="http://schemas.microsoft.com/office/drawing/2014/main" val="3838708389"/>
                    </a:ext>
                  </a:extLst>
                </a:gridCol>
                <a:gridCol w="360000">
                  <a:extLst>
                    <a:ext uri="{9D8B030D-6E8A-4147-A177-3AD203B41FA5}">
                      <a16:colId xmlns:a16="http://schemas.microsoft.com/office/drawing/2014/main" val="1228190576"/>
                    </a:ext>
                  </a:extLst>
                </a:gridCol>
                <a:gridCol w="360000">
                  <a:extLst>
                    <a:ext uri="{9D8B030D-6E8A-4147-A177-3AD203B41FA5}">
                      <a16:colId xmlns:a16="http://schemas.microsoft.com/office/drawing/2014/main" val="3094379646"/>
                    </a:ext>
                  </a:extLst>
                </a:gridCol>
              </a:tblGrid>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3"/>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3"/>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3"/>
                    </a:solidFill>
                  </a:tcPr>
                </a:tc>
                <a:extLst>
                  <a:ext uri="{0D108BD9-81ED-4DB2-BD59-A6C34878D82A}">
                    <a16:rowId xmlns:a16="http://schemas.microsoft.com/office/drawing/2014/main" val="2845916002"/>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3"/>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3"/>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3"/>
                    </a:solidFill>
                  </a:tcPr>
                </a:tc>
                <a:extLst>
                  <a:ext uri="{0D108BD9-81ED-4DB2-BD59-A6C34878D82A}">
                    <a16:rowId xmlns:a16="http://schemas.microsoft.com/office/drawing/2014/main" val="1353576864"/>
                  </a:ext>
                </a:extLst>
              </a:tr>
              <a:tr h="360000">
                <a:tc>
                  <a:txBody>
                    <a:bodyPr/>
                    <a:lstStyle/>
                    <a:p>
                      <a:pPr algn="ctr"/>
                      <a:r>
                        <a:rPr lang="en-GB" sz="1400" b="1"/>
                        <a:t>3</a:t>
                      </a:r>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3"/>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3"/>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531955887"/>
                  </a:ext>
                </a:extLst>
              </a:tr>
            </a:tbl>
          </a:graphicData>
        </a:graphic>
      </p:graphicFrame>
      <p:graphicFrame>
        <p:nvGraphicFramePr>
          <p:cNvPr id="20" name="Table 19" descr="A purple 4 × 4 square.">
            <a:extLst>
              <a:ext uri="{FF2B5EF4-FFF2-40B4-BE49-F238E27FC236}">
                <a16:creationId xmlns:a16="http://schemas.microsoft.com/office/drawing/2014/main" id="{AA1AE9C8-4972-82A8-1919-CFF4605B4533}"/>
              </a:ext>
            </a:extLst>
          </p:cNvPr>
          <p:cNvGraphicFramePr>
            <a:graphicFrameLocks noGrp="1"/>
          </p:cNvGraphicFramePr>
          <p:nvPr>
            <p:extLst>
              <p:ext uri="{D42A27DB-BD31-4B8C-83A1-F6EECF244321}">
                <p14:modId xmlns:p14="http://schemas.microsoft.com/office/powerpoint/2010/main" val="3812894545"/>
              </p:ext>
            </p:extLst>
          </p:nvPr>
        </p:nvGraphicFramePr>
        <p:xfrm>
          <a:off x="1425489" y="4381641"/>
          <a:ext cx="1440000" cy="1440000"/>
        </p:xfrm>
        <a:graphic>
          <a:graphicData uri="http://schemas.openxmlformats.org/drawingml/2006/table">
            <a:tbl>
              <a:tblPr firstRow="1" bandRow="1">
                <a:tableStyleId>{5C22544A-7EE6-4342-B048-85BDC9FD1C3A}</a:tableStyleId>
              </a:tblPr>
              <a:tblGrid>
                <a:gridCol w="360000">
                  <a:extLst>
                    <a:ext uri="{9D8B030D-6E8A-4147-A177-3AD203B41FA5}">
                      <a16:colId xmlns:a16="http://schemas.microsoft.com/office/drawing/2014/main" val="3838708389"/>
                    </a:ext>
                  </a:extLst>
                </a:gridCol>
                <a:gridCol w="360000">
                  <a:extLst>
                    <a:ext uri="{9D8B030D-6E8A-4147-A177-3AD203B41FA5}">
                      <a16:colId xmlns:a16="http://schemas.microsoft.com/office/drawing/2014/main" val="1228190576"/>
                    </a:ext>
                  </a:extLst>
                </a:gridCol>
                <a:gridCol w="360000">
                  <a:extLst>
                    <a:ext uri="{9D8B030D-6E8A-4147-A177-3AD203B41FA5}">
                      <a16:colId xmlns:a16="http://schemas.microsoft.com/office/drawing/2014/main" val="3094379646"/>
                    </a:ext>
                  </a:extLst>
                </a:gridCol>
                <a:gridCol w="360000">
                  <a:extLst>
                    <a:ext uri="{9D8B030D-6E8A-4147-A177-3AD203B41FA5}">
                      <a16:colId xmlns:a16="http://schemas.microsoft.com/office/drawing/2014/main" val="3871940771"/>
                    </a:ext>
                  </a:extLst>
                </a:gridCol>
              </a:tblGrid>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extLst>
                  <a:ext uri="{0D108BD9-81ED-4DB2-BD59-A6C34878D82A}">
                    <a16:rowId xmlns:a16="http://schemas.microsoft.com/office/drawing/2014/main" val="2845916002"/>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extLst>
                  <a:ext uri="{0D108BD9-81ED-4DB2-BD59-A6C34878D82A}">
                    <a16:rowId xmlns:a16="http://schemas.microsoft.com/office/drawing/2014/main" val="1353576864"/>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extLst>
                  <a:ext uri="{0D108BD9-81ED-4DB2-BD59-A6C34878D82A}">
                    <a16:rowId xmlns:a16="http://schemas.microsoft.com/office/drawing/2014/main" val="531955887"/>
                  </a:ext>
                </a:extLst>
              </a:tr>
              <a:tr h="360000">
                <a:tc>
                  <a:txBody>
                    <a:bodyPr/>
                    <a:lstStyle/>
                    <a:p>
                      <a:pPr algn="ctr"/>
                      <a:r>
                        <a:rPr lang="en-GB" sz="1400" b="1"/>
                        <a:t>4</a:t>
                      </a:r>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2"/>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2691014826"/>
                  </a:ext>
                </a:extLst>
              </a:tr>
            </a:tbl>
          </a:graphicData>
        </a:graphic>
      </p:graphicFrame>
      <p:graphicFrame>
        <p:nvGraphicFramePr>
          <p:cNvPr id="21" name="Table 20" descr="A yellow 5 × 5 square.">
            <a:extLst>
              <a:ext uri="{FF2B5EF4-FFF2-40B4-BE49-F238E27FC236}">
                <a16:creationId xmlns:a16="http://schemas.microsoft.com/office/drawing/2014/main" id="{BCE14915-39C3-A1EA-BF70-F487A21D0C5A}"/>
              </a:ext>
            </a:extLst>
          </p:cNvPr>
          <p:cNvGraphicFramePr>
            <a:graphicFrameLocks noGrp="1"/>
          </p:cNvGraphicFramePr>
          <p:nvPr>
            <p:extLst>
              <p:ext uri="{D42A27DB-BD31-4B8C-83A1-F6EECF244321}">
                <p14:modId xmlns:p14="http://schemas.microsoft.com/office/powerpoint/2010/main" val="2927198920"/>
              </p:ext>
            </p:extLst>
          </p:nvPr>
        </p:nvGraphicFramePr>
        <p:xfrm>
          <a:off x="3281091" y="4021641"/>
          <a:ext cx="1800000" cy="1800000"/>
        </p:xfrm>
        <a:graphic>
          <a:graphicData uri="http://schemas.openxmlformats.org/drawingml/2006/table">
            <a:tbl>
              <a:tblPr firstRow="1" bandRow="1">
                <a:tableStyleId>{5C22544A-7EE6-4342-B048-85BDC9FD1C3A}</a:tableStyleId>
              </a:tblPr>
              <a:tblGrid>
                <a:gridCol w="360000">
                  <a:extLst>
                    <a:ext uri="{9D8B030D-6E8A-4147-A177-3AD203B41FA5}">
                      <a16:colId xmlns:a16="http://schemas.microsoft.com/office/drawing/2014/main" val="3838708389"/>
                    </a:ext>
                  </a:extLst>
                </a:gridCol>
                <a:gridCol w="360000">
                  <a:extLst>
                    <a:ext uri="{9D8B030D-6E8A-4147-A177-3AD203B41FA5}">
                      <a16:colId xmlns:a16="http://schemas.microsoft.com/office/drawing/2014/main" val="1228190576"/>
                    </a:ext>
                  </a:extLst>
                </a:gridCol>
                <a:gridCol w="360000">
                  <a:extLst>
                    <a:ext uri="{9D8B030D-6E8A-4147-A177-3AD203B41FA5}">
                      <a16:colId xmlns:a16="http://schemas.microsoft.com/office/drawing/2014/main" val="3094379646"/>
                    </a:ext>
                  </a:extLst>
                </a:gridCol>
                <a:gridCol w="360000">
                  <a:extLst>
                    <a:ext uri="{9D8B030D-6E8A-4147-A177-3AD203B41FA5}">
                      <a16:colId xmlns:a16="http://schemas.microsoft.com/office/drawing/2014/main" val="3871940771"/>
                    </a:ext>
                  </a:extLst>
                </a:gridCol>
                <a:gridCol w="360000">
                  <a:extLst>
                    <a:ext uri="{9D8B030D-6E8A-4147-A177-3AD203B41FA5}">
                      <a16:colId xmlns:a16="http://schemas.microsoft.com/office/drawing/2014/main" val="1253106197"/>
                    </a:ext>
                  </a:extLst>
                </a:gridCol>
              </a:tblGrid>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extLst>
                  <a:ext uri="{0D108BD9-81ED-4DB2-BD59-A6C34878D82A}">
                    <a16:rowId xmlns:a16="http://schemas.microsoft.com/office/drawing/2014/main" val="2845916002"/>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extLst>
                  <a:ext uri="{0D108BD9-81ED-4DB2-BD59-A6C34878D82A}">
                    <a16:rowId xmlns:a16="http://schemas.microsoft.com/office/drawing/2014/main" val="1353576864"/>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extLst>
                  <a:ext uri="{0D108BD9-81ED-4DB2-BD59-A6C34878D82A}">
                    <a16:rowId xmlns:a16="http://schemas.microsoft.com/office/drawing/2014/main" val="531955887"/>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extLst>
                  <a:ext uri="{0D108BD9-81ED-4DB2-BD59-A6C34878D82A}">
                    <a16:rowId xmlns:a16="http://schemas.microsoft.com/office/drawing/2014/main" val="2691014826"/>
                  </a:ext>
                </a:extLst>
              </a:tr>
              <a:tr h="360000">
                <a:tc>
                  <a:txBody>
                    <a:bodyPr/>
                    <a:lstStyle/>
                    <a:p>
                      <a:pPr algn="ctr"/>
                      <a:r>
                        <a:rPr lang="en-GB" sz="1400" b="1"/>
                        <a:t>5</a:t>
                      </a:r>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2337058243"/>
                  </a:ext>
                </a:extLst>
              </a:tr>
            </a:tbl>
          </a:graphicData>
        </a:graphic>
      </p:graphicFrame>
      <p:sp>
        <p:nvSpPr>
          <p:cNvPr id="5" name="Rectangle 4" descr="A rectangle with unknown dimensions.">
            <a:extLst>
              <a:ext uri="{FF2B5EF4-FFF2-40B4-BE49-F238E27FC236}">
                <a16:creationId xmlns:a16="http://schemas.microsoft.com/office/drawing/2014/main" id="{D9500ACC-FBF9-2AE2-3F3E-6AFCE66263D1}"/>
              </a:ext>
            </a:extLst>
          </p:cNvPr>
          <p:cNvSpPr/>
          <p:nvPr/>
        </p:nvSpPr>
        <p:spPr>
          <a:xfrm>
            <a:off x="5720844" y="3124200"/>
            <a:ext cx="4869560" cy="2612771"/>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1125196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7FADA9B-E777-71AA-E287-5EB80E1F92A9}"/>
              </a:ext>
            </a:extLst>
          </p:cNvPr>
          <p:cNvSpPr>
            <a:spLocks noGrp="1"/>
          </p:cNvSpPr>
          <p:nvPr>
            <p:ph idx="15"/>
          </p:nvPr>
        </p:nvSpPr>
        <p:spPr/>
        <p:txBody>
          <a:bodyPr>
            <a:normAutofit/>
          </a:bodyPr>
          <a:lstStyle/>
          <a:p>
            <a:pPr marL="342900" indent="-342900">
              <a:buFont typeface="Arial" panose="020B0604020202020204" pitchFamily="34" charset="0"/>
              <a:buChar char="•"/>
            </a:pPr>
            <a:r>
              <a:rPr lang="en-GB" b="1" dirty="0"/>
              <a:t>Give the mathematicians time to </a:t>
            </a:r>
            <a:br>
              <a:rPr lang="en-GB" b="1" dirty="0"/>
            </a:br>
            <a:r>
              <a:rPr lang="en-GB" b="1" dirty="0"/>
              <a:t>be </a:t>
            </a:r>
            <a:r>
              <a:rPr lang="en-GB" b="1" dirty="0">
                <a:solidFill>
                  <a:schemeClr val="tx2"/>
                </a:solidFill>
              </a:rPr>
              <a:t>adventurous</a:t>
            </a:r>
            <a:r>
              <a:rPr lang="en-GB" b="1" dirty="0"/>
              <a:t> and to work in </a:t>
            </a:r>
            <a:br>
              <a:rPr lang="en-GB" b="1" dirty="0"/>
            </a:br>
            <a:r>
              <a:rPr lang="en-GB" b="1" dirty="0"/>
              <a:t>small groups to come up with their own solutions before prompting them. </a:t>
            </a:r>
            <a:endParaRPr lang="en-GB" dirty="0"/>
          </a:p>
          <a:p>
            <a:pPr marL="342900" indent="-342900">
              <a:buFont typeface="Arial" panose="020B0604020202020204" pitchFamily="34" charset="0"/>
              <a:buChar char="•"/>
            </a:pPr>
            <a:r>
              <a:rPr lang="en-GB" dirty="0"/>
              <a:t>Promote collaboration by bringing </a:t>
            </a:r>
            <a:br>
              <a:rPr lang="en-GB" dirty="0"/>
            </a:br>
            <a:r>
              <a:rPr lang="en-GB" dirty="0"/>
              <a:t>them back together to discuss their solutions. If they have been successful with this ‘building’ method, ask “Are you </a:t>
            </a:r>
            <a:r>
              <a:rPr lang="en-GB" i="1" dirty="0"/>
              <a:t>sure</a:t>
            </a:r>
            <a:r>
              <a:rPr lang="en-GB" dirty="0"/>
              <a:t> that you can’t fit the squares into a smaller rectangle? </a:t>
            </a:r>
            <a:r>
              <a:rPr lang="en-GB" b="1" dirty="0">
                <a:solidFill>
                  <a:schemeClr val="tx2"/>
                </a:solidFill>
              </a:rPr>
              <a:t>Convince me</a:t>
            </a:r>
            <a:r>
              <a:rPr lang="en-GB" dirty="0"/>
              <a:t>.” </a:t>
            </a:r>
          </a:p>
          <a:p>
            <a:pPr marL="342900" indent="-342900">
              <a:buFont typeface="Arial" panose="020B0604020202020204" pitchFamily="34" charset="0"/>
              <a:buChar char="•"/>
            </a:pPr>
            <a:r>
              <a:rPr lang="en-GB" b="1" dirty="0"/>
              <a:t>They can </a:t>
            </a:r>
            <a:r>
              <a:rPr lang="en-GB" b="1" u="sng" dirty="0"/>
              <a:t>rule out</a:t>
            </a:r>
            <a:r>
              <a:rPr lang="en-GB" b="1" dirty="0"/>
              <a:t> smaller possibilities by drawing rectangles with smaller </a:t>
            </a:r>
            <a:r>
              <a:rPr lang="en-GB" b="1" u="sng" dirty="0"/>
              <a:t>areas</a:t>
            </a:r>
            <a:r>
              <a:rPr lang="en-GB" b="1" dirty="0"/>
              <a:t> and justifying why they can’t contain the squares. Bring this out using the prompts on the next slide.</a:t>
            </a:r>
          </a:p>
        </p:txBody>
      </p:sp>
      <p:sp>
        <p:nvSpPr>
          <p:cNvPr id="3" name="Content Placeholder 2">
            <a:extLst>
              <a:ext uri="{FF2B5EF4-FFF2-40B4-BE49-F238E27FC236}">
                <a16:creationId xmlns:a16="http://schemas.microsoft.com/office/drawing/2014/main" id="{2F51D882-7CB2-CAA2-BE70-4B662D420323}"/>
              </a:ext>
            </a:extLst>
          </p:cNvPr>
          <p:cNvSpPr>
            <a:spLocks noGrp="1"/>
          </p:cNvSpPr>
          <p:nvPr>
            <p:ph idx="1"/>
          </p:nvPr>
        </p:nvSpPr>
        <p:spPr/>
        <p:txBody>
          <a:bodyPr/>
          <a:lstStyle/>
          <a:p>
            <a:r>
              <a:rPr lang="en-GB" dirty="0"/>
              <a:t>The mathematicians ‘building’ a big-enough rectangle by arranging the squares and drawing a rectangle which contains the squares:</a:t>
            </a:r>
          </a:p>
          <a:p>
            <a:pPr marL="577537" lvl="1" indent="-342900"/>
            <a:r>
              <a:rPr lang="en-GB" dirty="0"/>
              <a:t>“I placed the square with length 5 next to the square with length 4. Then I had a few choices of where to put the square with length 3.”</a:t>
            </a:r>
          </a:p>
          <a:p>
            <a:pPr marL="577537" lvl="1" indent="-342900"/>
            <a:r>
              <a:rPr lang="en-GB" dirty="0"/>
              <a:t>“Look, I can fit them into a 7 × 9 rectangle that has </a:t>
            </a:r>
            <a:r>
              <a:rPr lang="en-GB" u="sng" dirty="0"/>
              <a:t>area</a:t>
            </a:r>
            <a:r>
              <a:rPr lang="en-GB" dirty="0"/>
              <a:t> 63.”</a:t>
            </a:r>
          </a:p>
        </p:txBody>
      </p:sp>
      <p:sp>
        <p:nvSpPr>
          <p:cNvPr id="4" name="Slide Number Placeholder 3">
            <a:extLst>
              <a:ext uri="{FF2B5EF4-FFF2-40B4-BE49-F238E27FC236}">
                <a16:creationId xmlns:a16="http://schemas.microsoft.com/office/drawing/2014/main" id="{31D3FEAF-EA9F-B932-E616-BE6CB082716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5" name="Title 4">
            <a:extLst>
              <a:ext uri="{FF2B5EF4-FFF2-40B4-BE49-F238E27FC236}">
                <a16:creationId xmlns:a16="http://schemas.microsoft.com/office/drawing/2014/main" id="{F2CC0275-1D10-7E1F-BDD3-6BA3603B1B9F}"/>
              </a:ext>
            </a:extLst>
          </p:cNvPr>
          <p:cNvSpPr>
            <a:spLocks noGrp="1"/>
          </p:cNvSpPr>
          <p:nvPr>
            <p:ph type="title"/>
          </p:nvPr>
        </p:nvSpPr>
        <p:spPr/>
        <p:txBody>
          <a:bodyPr/>
          <a:lstStyle/>
          <a:p>
            <a:r>
              <a:rPr lang="en-GB"/>
              <a:t>Does it fit? </a:t>
            </a:r>
          </a:p>
        </p:txBody>
      </p:sp>
      <p:graphicFrame>
        <p:nvGraphicFramePr>
          <p:cNvPr id="7" name="Table 6">
            <a:extLst>
              <a:ext uri="{FF2B5EF4-FFF2-40B4-BE49-F238E27FC236}">
                <a16:creationId xmlns:a16="http://schemas.microsoft.com/office/drawing/2014/main" id="{7DB28500-17C7-7127-B16A-C4D74D69FC4E}"/>
              </a:ext>
            </a:extLst>
          </p:cNvPr>
          <p:cNvGraphicFramePr>
            <a:graphicFrameLocks noGrp="1"/>
          </p:cNvGraphicFramePr>
          <p:nvPr>
            <p:extLst>
              <p:ext uri="{D42A27DB-BD31-4B8C-83A1-F6EECF244321}">
                <p14:modId xmlns:p14="http://schemas.microsoft.com/office/powerpoint/2010/main" val="1204023976"/>
              </p:ext>
            </p:extLst>
          </p:nvPr>
        </p:nvGraphicFramePr>
        <p:xfrm>
          <a:off x="1541779" y="4025440"/>
          <a:ext cx="2707640" cy="207360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1203485362"/>
                    </a:ext>
                  </a:extLst>
                </a:gridCol>
                <a:gridCol w="208280">
                  <a:extLst>
                    <a:ext uri="{9D8B030D-6E8A-4147-A177-3AD203B41FA5}">
                      <a16:colId xmlns:a16="http://schemas.microsoft.com/office/drawing/2014/main" val="3665661565"/>
                    </a:ext>
                  </a:extLst>
                </a:gridCol>
                <a:gridCol w="208280">
                  <a:extLst>
                    <a:ext uri="{9D8B030D-6E8A-4147-A177-3AD203B41FA5}">
                      <a16:colId xmlns:a16="http://schemas.microsoft.com/office/drawing/2014/main" val="3218224463"/>
                    </a:ext>
                  </a:extLst>
                </a:gridCol>
                <a:gridCol w="208280">
                  <a:extLst>
                    <a:ext uri="{9D8B030D-6E8A-4147-A177-3AD203B41FA5}">
                      <a16:colId xmlns:a16="http://schemas.microsoft.com/office/drawing/2014/main" val="1890929890"/>
                    </a:ext>
                  </a:extLst>
                </a:gridCol>
                <a:gridCol w="208280">
                  <a:extLst>
                    <a:ext uri="{9D8B030D-6E8A-4147-A177-3AD203B41FA5}">
                      <a16:colId xmlns:a16="http://schemas.microsoft.com/office/drawing/2014/main" val="1593981382"/>
                    </a:ext>
                  </a:extLst>
                </a:gridCol>
                <a:gridCol w="208280">
                  <a:extLst>
                    <a:ext uri="{9D8B030D-6E8A-4147-A177-3AD203B41FA5}">
                      <a16:colId xmlns:a16="http://schemas.microsoft.com/office/drawing/2014/main" val="1470142436"/>
                    </a:ext>
                  </a:extLst>
                </a:gridCol>
                <a:gridCol w="208280">
                  <a:extLst>
                    <a:ext uri="{9D8B030D-6E8A-4147-A177-3AD203B41FA5}">
                      <a16:colId xmlns:a16="http://schemas.microsoft.com/office/drawing/2014/main" val="786088778"/>
                    </a:ext>
                  </a:extLst>
                </a:gridCol>
                <a:gridCol w="208280">
                  <a:extLst>
                    <a:ext uri="{9D8B030D-6E8A-4147-A177-3AD203B41FA5}">
                      <a16:colId xmlns:a16="http://schemas.microsoft.com/office/drawing/2014/main" val="3760284199"/>
                    </a:ext>
                  </a:extLst>
                </a:gridCol>
                <a:gridCol w="208280">
                  <a:extLst>
                    <a:ext uri="{9D8B030D-6E8A-4147-A177-3AD203B41FA5}">
                      <a16:colId xmlns:a16="http://schemas.microsoft.com/office/drawing/2014/main" val="3994340746"/>
                    </a:ext>
                  </a:extLst>
                </a:gridCol>
                <a:gridCol w="208280">
                  <a:extLst>
                    <a:ext uri="{9D8B030D-6E8A-4147-A177-3AD203B41FA5}">
                      <a16:colId xmlns:a16="http://schemas.microsoft.com/office/drawing/2014/main" val="3838708389"/>
                    </a:ext>
                  </a:extLst>
                </a:gridCol>
                <a:gridCol w="208280">
                  <a:extLst>
                    <a:ext uri="{9D8B030D-6E8A-4147-A177-3AD203B41FA5}">
                      <a16:colId xmlns:a16="http://schemas.microsoft.com/office/drawing/2014/main" val="4094335409"/>
                    </a:ext>
                  </a:extLst>
                </a:gridCol>
                <a:gridCol w="208280">
                  <a:extLst>
                    <a:ext uri="{9D8B030D-6E8A-4147-A177-3AD203B41FA5}">
                      <a16:colId xmlns:a16="http://schemas.microsoft.com/office/drawing/2014/main" val="3023094047"/>
                    </a:ext>
                  </a:extLst>
                </a:gridCol>
                <a:gridCol w="208280">
                  <a:extLst>
                    <a:ext uri="{9D8B030D-6E8A-4147-A177-3AD203B41FA5}">
                      <a16:colId xmlns:a16="http://schemas.microsoft.com/office/drawing/2014/main" val="273072010"/>
                    </a:ext>
                  </a:extLst>
                </a:gridCol>
              </a:tblGrid>
              <a:tr h="230400">
                <a:tc>
                  <a:txBody>
                    <a:bodyPr/>
                    <a:lstStyle/>
                    <a:p>
                      <a:endParaRPr lang="en-GB" sz="900" b="1"/>
                    </a:p>
                  </a:txBody>
                  <a:tcPr>
                    <a:lnL w="12700" cap="flat" cmpd="sng" algn="ctr">
                      <a:solidFill>
                        <a:srgbClr val="FFFFFF"/>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0601506"/>
                  </a:ext>
                </a:extLst>
              </a:tr>
              <a:tr h="230400">
                <a:tc>
                  <a:txBody>
                    <a:bodyPr/>
                    <a:lstStyle/>
                    <a:p>
                      <a:endParaRPr lang="en-GB" sz="900" b="1"/>
                    </a:p>
                  </a:txBody>
                  <a:tcPr>
                    <a:lnL w="12700" cap="flat" cmpd="sng" algn="ctr">
                      <a:solidFill>
                        <a:srgbClr val="FFFFFF"/>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900" b="1"/>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900" b="1"/>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GB" sz="900" b="1"/>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GB" sz="900" b="1"/>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n-GB" sz="900" b="1"/>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n-GB" sz="900" b="1"/>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79736879"/>
                  </a:ext>
                </a:extLst>
              </a:tr>
              <a:tr h="230400">
                <a:tc>
                  <a:txBody>
                    <a:bodyPr/>
                    <a:lstStyle/>
                    <a:p>
                      <a:endParaRPr lang="en-GB" sz="900" b="1"/>
                    </a:p>
                  </a:txBody>
                  <a:tcPr>
                    <a:lnL w="12700" cap="flat" cmpd="sng" algn="ctr">
                      <a:solidFill>
                        <a:srgbClr val="FFFFFF"/>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900" b="1"/>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900" b="1"/>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GB" sz="900" b="1"/>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GB" sz="900" b="1"/>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n-GB" sz="900" b="1"/>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n-GB" sz="900" b="1"/>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39921112"/>
                  </a:ext>
                </a:extLst>
              </a:tr>
              <a:tr h="230400">
                <a:tc>
                  <a:txBody>
                    <a:bodyPr/>
                    <a:lstStyle/>
                    <a:p>
                      <a:endParaRPr lang="en-GB" sz="900" b="1"/>
                    </a:p>
                  </a:txBody>
                  <a:tcPr>
                    <a:lnL w="12700" cap="flat" cmpd="sng" algn="ctr">
                      <a:solidFill>
                        <a:srgbClr val="FFFFFF"/>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900" b="1"/>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900" b="1"/>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GB" sz="900" b="1"/>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GB" sz="900" b="1"/>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n-GB" sz="900" b="1"/>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n-GB" sz="900" b="1"/>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26083380"/>
                  </a:ext>
                </a:extLst>
              </a:tr>
              <a:tr h="230400">
                <a:tc>
                  <a:txBody>
                    <a:bodyPr/>
                    <a:lstStyle/>
                    <a:p>
                      <a:endParaRPr lang="en-GB" sz="900" b="1"/>
                    </a:p>
                  </a:txBody>
                  <a:tcPr>
                    <a:lnL w="12700" cap="flat" cmpd="sng" algn="ctr">
                      <a:solidFill>
                        <a:srgbClr val="FFFFFF"/>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900" b="1"/>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900" b="1"/>
                        <a:t>4</a:t>
                      </a:r>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2"/>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2"/>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2"/>
                    </a:solidFill>
                  </a:tcPr>
                </a:tc>
                <a:tc>
                  <a:txBody>
                    <a:bodyPr/>
                    <a:lstStyle/>
                    <a:p>
                      <a:endParaRPr lang="en-GB" sz="900" b="1"/>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2"/>
                    </a:solidFill>
                  </a:tcPr>
                </a:tc>
                <a:tc>
                  <a:txBody>
                    <a:bodyPr/>
                    <a:lstStyle/>
                    <a:p>
                      <a:endParaRPr lang="en-GB" sz="900" b="1"/>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n-GB" sz="900" b="1"/>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n-GB" sz="900" b="1"/>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3619953"/>
                  </a:ext>
                </a:extLst>
              </a:tr>
              <a:tr h="230400">
                <a:tc>
                  <a:txBody>
                    <a:bodyPr/>
                    <a:lstStyle/>
                    <a:p>
                      <a:endParaRPr lang="en-GB" sz="900" b="1"/>
                    </a:p>
                  </a:txBody>
                  <a:tcPr>
                    <a:lnL w="12700" cap="flat" cmpd="sng" algn="ctr">
                      <a:solidFill>
                        <a:srgbClr val="FFFFFF"/>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900" b="1"/>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900" b="1"/>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GB" sz="900" b="1"/>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r>
                        <a:rPr lang="en-GB" sz="900" b="1"/>
                        <a:t>1</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r>
                        <a:rPr lang="en-GB" sz="900" b="1"/>
                        <a:t>5</a:t>
                      </a:r>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FF00"/>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FF00"/>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FF00"/>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FF00"/>
                    </a:solidFill>
                  </a:tcPr>
                </a:tc>
                <a:tc>
                  <a:txBody>
                    <a:bodyPr/>
                    <a:lstStyle/>
                    <a:p>
                      <a:endParaRPr lang="en-GB" sz="900" b="1"/>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FF00"/>
                    </a:solidFill>
                  </a:tcPr>
                </a:tc>
                <a:tc>
                  <a:txBody>
                    <a:bodyPr/>
                    <a:lstStyle/>
                    <a:p>
                      <a:endParaRPr lang="en-GB" sz="900" b="1"/>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45916002"/>
                  </a:ext>
                </a:extLst>
              </a:tr>
              <a:tr h="230400">
                <a:tc>
                  <a:txBody>
                    <a:bodyPr/>
                    <a:lstStyle/>
                    <a:p>
                      <a:endParaRPr lang="en-GB" sz="900" b="1"/>
                    </a:p>
                  </a:txBody>
                  <a:tcPr>
                    <a:lnL w="12700" cap="flat" cmpd="sng" algn="ctr">
                      <a:solidFill>
                        <a:srgbClr val="FFFFFF"/>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900" b="1"/>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900" b="1"/>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GB" sz="900" b="1"/>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GB" sz="900" b="1"/>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endParaRPr lang="en-GB" sz="900" b="1"/>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endParaRPr lang="en-GB" sz="900" b="1"/>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53576864"/>
                  </a:ext>
                </a:extLst>
              </a:tr>
              <a:tr h="230400">
                <a:tc>
                  <a:txBody>
                    <a:bodyPr/>
                    <a:lstStyle/>
                    <a:p>
                      <a:endParaRPr lang="en-GB" sz="900" b="1"/>
                    </a:p>
                  </a:txBody>
                  <a:tcPr>
                    <a:lnL w="12700" cap="flat" cmpd="sng" algn="ctr">
                      <a:solidFill>
                        <a:srgbClr val="FFFFFF"/>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900" b="1"/>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900" b="1"/>
                        <a:t>3</a:t>
                      </a:r>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3"/>
                    </a:solid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3"/>
                    </a:solidFill>
                  </a:tcPr>
                </a:tc>
                <a:tc>
                  <a:txBody>
                    <a:bodyPr/>
                    <a:lstStyle/>
                    <a:p>
                      <a:endParaRPr lang="en-GB" sz="900" b="1"/>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3"/>
                    </a:solidFill>
                  </a:tcPr>
                </a:tc>
                <a:tc>
                  <a:txBody>
                    <a:bodyPr/>
                    <a:lstStyle/>
                    <a:p>
                      <a:r>
                        <a:rPr lang="en-GB" sz="900" b="1"/>
                        <a:t>2</a:t>
                      </a:r>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6"/>
                    </a:solidFill>
                  </a:tcPr>
                </a:tc>
                <a:tc>
                  <a:txBody>
                    <a:bodyPr/>
                    <a:lstStyle/>
                    <a:p>
                      <a:endParaRPr lang="en-GB" sz="900" b="1"/>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6"/>
                    </a:solidFill>
                  </a:tcPr>
                </a:tc>
                <a:tc>
                  <a:txBody>
                    <a:bodyPr/>
                    <a:lstStyle/>
                    <a:p>
                      <a:endParaRPr lang="en-GB" sz="900" b="1"/>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42247631"/>
                  </a:ext>
                </a:extLst>
              </a:tr>
              <a:tr h="230400">
                <a:tc>
                  <a:txBody>
                    <a:bodyPr/>
                    <a:lstStyle/>
                    <a:p>
                      <a:endParaRPr lang="en-GB" sz="900" b="1"/>
                    </a:p>
                  </a:txBody>
                  <a:tcPr>
                    <a:lnL w="12700" cap="flat" cmpd="sng" algn="ctr">
                      <a:solidFill>
                        <a:srgbClr val="FFFFFF"/>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900" b="1"/>
                    </a:p>
                  </a:txBody>
                  <a:tcPr>
                    <a:lnL w="12700" cap="flat" cmpd="sng" algn="ctr">
                      <a:solidFill>
                        <a:schemeClr val="tx1"/>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4326262"/>
                  </a:ext>
                </a:extLst>
              </a:tr>
            </a:tbl>
          </a:graphicData>
        </a:graphic>
      </p:graphicFrame>
      <p:pic>
        <p:nvPicPr>
          <p:cNvPr id="6" name="Graphic 5" descr="Chat with solid fill">
            <a:extLst>
              <a:ext uri="{FF2B5EF4-FFF2-40B4-BE49-F238E27FC236}">
                <a16:creationId xmlns:a16="http://schemas.microsoft.com/office/drawing/2014/main" id="{2C1939F2-2467-0DFB-D2B0-836A7265757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706822" y="2646751"/>
            <a:ext cx="571499" cy="571499"/>
          </a:xfrm>
          <a:prstGeom prst="rect">
            <a:avLst/>
          </a:prstGeom>
        </p:spPr>
      </p:pic>
      <p:grpSp>
        <p:nvGrpSpPr>
          <p:cNvPr id="8" name="Group 7">
            <a:extLst>
              <a:ext uri="{FF2B5EF4-FFF2-40B4-BE49-F238E27FC236}">
                <a16:creationId xmlns:a16="http://schemas.microsoft.com/office/drawing/2014/main" id="{52430A71-4DBD-543E-A8C6-3AB4EBD79928}"/>
              </a:ext>
            </a:extLst>
          </p:cNvPr>
          <p:cNvGrpSpPr/>
          <p:nvPr/>
        </p:nvGrpSpPr>
        <p:grpSpPr>
          <a:xfrm>
            <a:off x="9596918" y="1458120"/>
            <a:ext cx="770566" cy="403894"/>
            <a:chOff x="8453996" y="4245769"/>
            <a:chExt cx="770566" cy="403894"/>
          </a:xfrm>
        </p:grpSpPr>
        <p:pic>
          <p:nvPicPr>
            <p:cNvPr id="9" name="Graphic 8" descr="Hike with solid fill">
              <a:extLst>
                <a:ext uri="{FF2B5EF4-FFF2-40B4-BE49-F238E27FC236}">
                  <a16:creationId xmlns:a16="http://schemas.microsoft.com/office/drawing/2014/main" id="{9E882B1F-2817-605D-9493-3B88E9FC59A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453996" y="4249889"/>
              <a:ext cx="395654" cy="395654"/>
            </a:xfrm>
            <a:prstGeom prst="rect">
              <a:avLst/>
            </a:prstGeom>
          </p:spPr>
        </p:pic>
        <p:pic>
          <p:nvPicPr>
            <p:cNvPr id="10" name="Graphic 9" descr="Hike with solid fill">
              <a:extLst>
                <a:ext uri="{FF2B5EF4-FFF2-40B4-BE49-F238E27FC236}">
                  <a16:creationId xmlns:a16="http://schemas.microsoft.com/office/drawing/2014/main" id="{86213AA6-73B2-AEC3-9173-196274F6411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631081" y="4254009"/>
              <a:ext cx="395654" cy="395654"/>
            </a:xfrm>
            <a:prstGeom prst="rect">
              <a:avLst/>
            </a:prstGeom>
          </p:spPr>
        </p:pic>
        <p:pic>
          <p:nvPicPr>
            <p:cNvPr id="11" name="Graphic 10" descr="Hike with solid fill">
              <a:extLst>
                <a:ext uri="{FF2B5EF4-FFF2-40B4-BE49-F238E27FC236}">
                  <a16:creationId xmlns:a16="http://schemas.microsoft.com/office/drawing/2014/main" id="{56684218-709F-5D16-6C01-1C627039DED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828908" y="4245769"/>
              <a:ext cx="395654" cy="395654"/>
            </a:xfrm>
            <a:prstGeom prst="rect">
              <a:avLst/>
            </a:prstGeom>
          </p:spPr>
        </p:pic>
      </p:grpSp>
    </p:spTree>
    <p:extLst>
      <p:ext uri="{BB962C8B-B14F-4D97-AF65-F5344CB8AC3E}">
        <p14:creationId xmlns:p14="http://schemas.microsoft.com/office/powerpoint/2010/main" val="1437996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Content Placeholder 1">
            <a:extLst>
              <a:ext uri="{FF2B5EF4-FFF2-40B4-BE49-F238E27FC236}">
                <a16:creationId xmlns:a16="http://schemas.microsoft.com/office/drawing/2014/main" id="{5B496E76-59EB-5CC9-B523-5E96AD85518D}"/>
              </a:ext>
            </a:extLst>
          </p:cNvPr>
          <p:cNvSpPr>
            <a:spLocks noGrp="1"/>
          </p:cNvSpPr>
          <p:nvPr>
            <p:ph idx="15"/>
          </p:nvPr>
        </p:nvSpPr>
        <p:spPr>
          <a:xfrm>
            <a:off x="5590800" y="1379463"/>
            <a:ext cx="4572001" cy="4643587"/>
          </a:xfrm>
        </p:spPr>
        <p:txBody>
          <a:bodyPr>
            <a:normAutofit/>
          </a:bodyPr>
          <a:lstStyle/>
          <a:p>
            <a:r>
              <a:rPr lang="en-GB" sz="1600" b="1" dirty="0"/>
              <a:t>The purpose is for them to apply what they learned in a) and b) to solve this problem </a:t>
            </a:r>
            <a:r>
              <a:rPr lang="en-GB" sz="1600" b="1" u="sng" dirty="0"/>
              <a:t>systematically</a:t>
            </a:r>
            <a:r>
              <a:rPr lang="en-GB" sz="1600" b="1" dirty="0"/>
              <a:t> starting from the smallest possible </a:t>
            </a:r>
            <a:r>
              <a:rPr lang="en-GB" sz="1600" b="1" u="sng" dirty="0"/>
              <a:t>area</a:t>
            </a:r>
            <a:r>
              <a:rPr lang="en-GB" sz="1600" b="1" dirty="0"/>
              <a:t>. </a:t>
            </a:r>
            <a:r>
              <a:rPr lang="en-GB" sz="1600" dirty="0"/>
              <a:t>If necessary, ask:</a:t>
            </a:r>
          </a:p>
          <a:p>
            <a:pPr lvl="1"/>
            <a:r>
              <a:rPr lang="en-GB" sz="1600" dirty="0"/>
              <a:t>“What is the smallest </a:t>
            </a:r>
            <a:r>
              <a:rPr lang="en-GB" sz="1600" u="sng" dirty="0"/>
              <a:t>area</a:t>
            </a:r>
            <a:r>
              <a:rPr lang="en-GB" sz="1600" dirty="0"/>
              <a:t> the rectangle can be for the squares to fit? What can you tell me about the </a:t>
            </a:r>
            <a:r>
              <a:rPr lang="en-GB" sz="1600" u="sng" dirty="0"/>
              <a:t>dimensions</a:t>
            </a:r>
            <a:r>
              <a:rPr lang="en-GB" sz="1600" dirty="0"/>
              <a:t> of the rectangle?” </a:t>
            </a:r>
          </a:p>
          <a:p>
            <a:pPr lvl="1"/>
            <a:r>
              <a:rPr lang="en-GB" sz="1600" dirty="0"/>
              <a:t>“Why can’t you have a [P × Q] rectangle?”</a:t>
            </a:r>
          </a:p>
          <a:p>
            <a:pPr lvl="1"/>
            <a:r>
              <a:rPr lang="en-GB" sz="1600" dirty="0"/>
              <a:t>When they get to 59, ask “How can you tell without trying that the squares won’t fit into a rectangle with an </a:t>
            </a:r>
            <a:r>
              <a:rPr lang="en-GB" sz="1600" u="sng" dirty="0"/>
              <a:t>area</a:t>
            </a:r>
            <a:r>
              <a:rPr lang="en-GB" sz="1600" dirty="0"/>
              <a:t> of 59?” Give some thinking time. If necessary, ask “What can you tell me about the factors of 59?” </a:t>
            </a:r>
          </a:p>
          <a:p>
            <a:endParaRPr lang="en-GB" sz="1600" dirty="0"/>
          </a:p>
        </p:txBody>
      </p:sp>
      <p:sp>
        <p:nvSpPr>
          <p:cNvPr id="6" name="Content Placeholder 2">
            <a:extLst>
              <a:ext uri="{FF2B5EF4-FFF2-40B4-BE49-F238E27FC236}">
                <a16:creationId xmlns:a16="http://schemas.microsoft.com/office/drawing/2014/main" id="{C2D5CE97-85B3-E234-E46A-CBF9C21DB01D}"/>
              </a:ext>
            </a:extLst>
          </p:cNvPr>
          <p:cNvSpPr>
            <a:spLocks noGrp="1"/>
          </p:cNvSpPr>
          <p:nvPr>
            <p:ph idx="1"/>
          </p:nvPr>
        </p:nvSpPr>
        <p:spPr>
          <a:xfrm>
            <a:off x="609599" y="1379463"/>
            <a:ext cx="4572001" cy="4643587"/>
          </a:xfrm>
        </p:spPr>
        <p:txBody>
          <a:bodyPr>
            <a:noAutofit/>
          </a:bodyPr>
          <a:lstStyle/>
          <a:p>
            <a:pPr>
              <a:lnSpc>
                <a:spcPct val="82000"/>
              </a:lnSpc>
            </a:pPr>
            <a:r>
              <a:rPr lang="en-GB" sz="1500" dirty="0"/>
              <a:t>The mathematicians working </a:t>
            </a:r>
            <a:r>
              <a:rPr lang="en-GB" sz="1500" u="sng" dirty="0"/>
              <a:t>systematically</a:t>
            </a:r>
            <a:r>
              <a:rPr lang="en-GB" sz="1500" dirty="0"/>
              <a:t> starting from the smallest possible </a:t>
            </a:r>
            <a:r>
              <a:rPr lang="en-GB" sz="1500" u="sng" dirty="0"/>
              <a:t>area</a:t>
            </a:r>
            <a:r>
              <a:rPr lang="en-GB" sz="1500" dirty="0"/>
              <a:t>.</a:t>
            </a:r>
          </a:p>
          <a:p>
            <a:pPr lvl="1">
              <a:lnSpc>
                <a:spcPct val="82000"/>
              </a:lnSpc>
            </a:pPr>
            <a:r>
              <a:rPr lang="en-GB" sz="1500" dirty="0"/>
              <a:t>“The sum of the </a:t>
            </a:r>
            <a:r>
              <a:rPr lang="en-GB" sz="1500" u="sng" dirty="0"/>
              <a:t>areas</a:t>
            </a:r>
            <a:r>
              <a:rPr lang="en-GB" sz="1500" dirty="0"/>
              <a:t> of the squares is 55 so the rectangle must have </a:t>
            </a:r>
            <a:r>
              <a:rPr lang="en-GB" sz="1500" u="sng" dirty="0"/>
              <a:t>area</a:t>
            </a:r>
            <a:r>
              <a:rPr lang="en-GB" sz="1500" dirty="0"/>
              <a:t> at least 55. </a:t>
            </a:r>
            <a:br>
              <a:rPr lang="en-GB" sz="1500" dirty="0"/>
            </a:br>
            <a:r>
              <a:rPr lang="en-GB" sz="1500" dirty="0"/>
              <a:t>I can’t use a 5 × 11 rectangle because </a:t>
            </a:r>
            <a:br>
              <a:rPr lang="en-GB" sz="1500" dirty="0"/>
            </a:br>
            <a:r>
              <a:rPr lang="en-GB" sz="1500" dirty="0"/>
              <a:t>5 + 4 + 3 is more than 11.”</a:t>
            </a:r>
          </a:p>
          <a:p>
            <a:pPr lvl="1">
              <a:lnSpc>
                <a:spcPct val="82000"/>
              </a:lnSpc>
            </a:pPr>
            <a:r>
              <a:rPr lang="en-GB" sz="1500" dirty="0"/>
              <a:t>“I’ll try a rectangle of </a:t>
            </a:r>
            <a:r>
              <a:rPr lang="en-GB" sz="1500" u="sng" dirty="0"/>
              <a:t>area</a:t>
            </a:r>
            <a:r>
              <a:rPr lang="en-GB" sz="1500" dirty="0"/>
              <a:t>…</a:t>
            </a:r>
          </a:p>
          <a:p>
            <a:pPr lvl="2">
              <a:lnSpc>
                <a:spcPct val="82000"/>
              </a:lnSpc>
            </a:pPr>
            <a:r>
              <a:rPr lang="en-GB" sz="1500" dirty="0"/>
              <a:t> …56. This can be 7 × 8 or 14 × 4 or </a:t>
            </a:r>
            <a:br>
              <a:rPr lang="en-GB" sz="1500" dirty="0"/>
            </a:br>
            <a:r>
              <a:rPr lang="en-GB" sz="1500" dirty="0"/>
              <a:t>28 × 2 or 56 × 1. Only 7 × 8 will contain the square of length 5 but I can’t also fit in the square of length 4.”</a:t>
            </a:r>
          </a:p>
          <a:p>
            <a:pPr lvl="2">
              <a:lnSpc>
                <a:spcPct val="82000"/>
              </a:lnSpc>
            </a:pPr>
            <a:r>
              <a:rPr lang="en-GB" sz="1500" dirty="0"/>
              <a:t>…57. This will be far too ‘narrow’. Its only factor pairs are 1 × 57 and 3 × 19. I can’t fit anything bigger than the square of length 3 into these.”</a:t>
            </a:r>
          </a:p>
          <a:p>
            <a:pPr lvl="2">
              <a:lnSpc>
                <a:spcPct val="82000"/>
              </a:lnSpc>
            </a:pPr>
            <a:r>
              <a:rPr lang="en-GB" sz="1500" dirty="0"/>
              <a:t>…58. 1 × 58 or 2 × 29 work but both are too ‘narrow’. 58 doesn’t have a factor pair in which both factors are 5 or greater.”</a:t>
            </a:r>
          </a:p>
          <a:p>
            <a:pPr lvl="2">
              <a:lnSpc>
                <a:spcPct val="82000"/>
              </a:lnSpc>
            </a:pPr>
            <a:r>
              <a:rPr lang="en-GB" sz="1500" dirty="0"/>
              <a:t>…59. This is worse because 59 is a prime number! The only possibility is 1 × 59, so I can only fit in the square of length 1.”</a:t>
            </a:r>
          </a:p>
          <a:p>
            <a:pPr lvl="2">
              <a:lnSpc>
                <a:spcPct val="82000"/>
              </a:lnSpc>
            </a:pPr>
            <a:r>
              <a:rPr lang="en-GB" sz="1500" dirty="0"/>
              <a:t>…60. Hmm, I can’t make 6 × 10 work. I’ll try 5 × 12 … yes, this works!” (see right)</a:t>
            </a:r>
          </a:p>
        </p:txBody>
      </p:sp>
      <p:sp>
        <p:nvSpPr>
          <p:cNvPr id="4" name="Slide Number Placeholder 3">
            <a:extLst>
              <a:ext uri="{FF2B5EF4-FFF2-40B4-BE49-F238E27FC236}">
                <a16:creationId xmlns:a16="http://schemas.microsoft.com/office/drawing/2014/main" id="{797A7891-9C0F-5E48-C2BC-71522FCE14C3}"/>
              </a:ext>
            </a:extLst>
          </p:cNvPr>
          <p:cNvSpPr>
            <a:spLocks noGrp="1"/>
          </p:cNvSpPr>
          <p:nvPr>
            <p:ph type="sldNum" sz="quarter" idx="12"/>
          </p:nvPr>
        </p:nvSpPr>
        <p:spPr>
          <a:xfrm>
            <a:off x="11353800" y="6347641"/>
            <a:ext cx="455023" cy="365125"/>
          </a:xfrm>
        </p:spPr>
        <p:txBody>
          <a:bodyPr/>
          <a:lstStyle/>
          <a:p>
            <a:pPr lvl="0"/>
            <a:fld id="{35BC334B-5606-F640-9B65-DA4F71454EC0}" type="slidenum">
              <a:rPr lang="en-US" noProof="0" smtClean="0"/>
              <a:pPr lvl="0"/>
              <a:t>24</a:t>
            </a:fld>
            <a:endParaRPr lang="en-US" noProof="0"/>
          </a:p>
        </p:txBody>
      </p:sp>
      <p:sp>
        <p:nvSpPr>
          <p:cNvPr id="5" name="Title 4">
            <a:extLst>
              <a:ext uri="{FF2B5EF4-FFF2-40B4-BE49-F238E27FC236}">
                <a16:creationId xmlns:a16="http://schemas.microsoft.com/office/drawing/2014/main" id="{5DFE9D64-01F0-042E-7947-C664A4BABAE2}"/>
              </a:ext>
            </a:extLst>
          </p:cNvPr>
          <p:cNvSpPr>
            <a:spLocks noGrp="1"/>
          </p:cNvSpPr>
          <p:nvPr>
            <p:ph type="title"/>
          </p:nvPr>
        </p:nvSpPr>
        <p:spPr>
          <a:xfrm>
            <a:off x="609600" y="365126"/>
            <a:ext cx="10744200" cy="723446"/>
          </a:xfrm>
        </p:spPr>
        <p:txBody>
          <a:bodyPr/>
          <a:lstStyle/>
          <a:p>
            <a:r>
              <a:rPr lang="en-GB"/>
              <a:t>Does it fit? </a:t>
            </a:r>
          </a:p>
        </p:txBody>
      </p:sp>
      <p:graphicFrame>
        <p:nvGraphicFramePr>
          <p:cNvPr id="8" name="Table 7">
            <a:extLst>
              <a:ext uri="{FF2B5EF4-FFF2-40B4-BE49-F238E27FC236}">
                <a16:creationId xmlns:a16="http://schemas.microsoft.com/office/drawing/2014/main" id="{DC8F1C06-CB57-A51B-6302-0F732F066178}"/>
              </a:ext>
            </a:extLst>
          </p:cNvPr>
          <p:cNvGraphicFramePr>
            <a:graphicFrameLocks noGrp="1"/>
          </p:cNvGraphicFramePr>
          <p:nvPr>
            <p:extLst>
              <p:ext uri="{D42A27DB-BD31-4B8C-83A1-F6EECF244321}">
                <p14:modId xmlns:p14="http://schemas.microsoft.com/office/powerpoint/2010/main" val="4217102416"/>
              </p:ext>
            </p:extLst>
          </p:nvPr>
        </p:nvGraphicFramePr>
        <p:xfrm>
          <a:off x="6833419" y="4743121"/>
          <a:ext cx="2847288" cy="1188900"/>
        </p:xfrm>
        <a:graphic>
          <a:graphicData uri="http://schemas.openxmlformats.org/drawingml/2006/table">
            <a:tbl>
              <a:tblPr firstRow="1" bandRow="1">
                <a:tableStyleId>{5C22544A-7EE6-4342-B048-85BDC9FD1C3A}</a:tableStyleId>
              </a:tblPr>
              <a:tblGrid>
                <a:gridCol w="237274">
                  <a:extLst>
                    <a:ext uri="{9D8B030D-6E8A-4147-A177-3AD203B41FA5}">
                      <a16:colId xmlns:a16="http://schemas.microsoft.com/office/drawing/2014/main" val="3218224463"/>
                    </a:ext>
                  </a:extLst>
                </a:gridCol>
                <a:gridCol w="237274">
                  <a:extLst>
                    <a:ext uri="{9D8B030D-6E8A-4147-A177-3AD203B41FA5}">
                      <a16:colId xmlns:a16="http://schemas.microsoft.com/office/drawing/2014/main" val="1890929890"/>
                    </a:ext>
                  </a:extLst>
                </a:gridCol>
                <a:gridCol w="237274">
                  <a:extLst>
                    <a:ext uri="{9D8B030D-6E8A-4147-A177-3AD203B41FA5}">
                      <a16:colId xmlns:a16="http://schemas.microsoft.com/office/drawing/2014/main" val="1593981382"/>
                    </a:ext>
                  </a:extLst>
                </a:gridCol>
                <a:gridCol w="237274">
                  <a:extLst>
                    <a:ext uri="{9D8B030D-6E8A-4147-A177-3AD203B41FA5}">
                      <a16:colId xmlns:a16="http://schemas.microsoft.com/office/drawing/2014/main" val="3994340746"/>
                    </a:ext>
                  </a:extLst>
                </a:gridCol>
                <a:gridCol w="237274">
                  <a:extLst>
                    <a:ext uri="{9D8B030D-6E8A-4147-A177-3AD203B41FA5}">
                      <a16:colId xmlns:a16="http://schemas.microsoft.com/office/drawing/2014/main" val="3838708389"/>
                    </a:ext>
                  </a:extLst>
                </a:gridCol>
                <a:gridCol w="237274">
                  <a:extLst>
                    <a:ext uri="{9D8B030D-6E8A-4147-A177-3AD203B41FA5}">
                      <a16:colId xmlns:a16="http://schemas.microsoft.com/office/drawing/2014/main" val="4094335409"/>
                    </a:ext>
                  </a:extLst>
                </a:gridCol>
                <a:gridCol w="237274">
                  <a:extLst>
                    <a:ext uri="{9D8B030D-6E8A-4147-A177-3AD203B41FA5}">
                      <a16:colId xmlns:a16="http://schemas.microsoft.com/office/drawing/2014/main" val="1556902764"/>
                    </a:ext>
                  </a:extLst>
                </a:gridCol>
                <a:gridCol w="237274">
                  <a:extLst>
                    <a:ext uri="{9D8B030D-6E8A-4147-A177-3AD203B41FA5}">
                      <a16:colId xmlns:a16="http://schemas.microsoft.com/office/drawing/2014/main" val="2791344620"/>
                    </a:ext>
                  </a:extLst>
                </a:gridCol>
                <a:gridCol w="237274">
                  <a:extLst>
                    <a:ext uri="{9D8B030D-6E8A-4147-A177-3AD203B41FA5}">
                      <a16:colId xmlns:a16="http://schemas.microsoft.com/office/drawing/2014/main" val="20399352"/>
                    </a:ext>
                  </a:extLst>
                </a:gridCol>
                <a:gridCol w="237274">
                  <a:extLst>
                    <a:ext uri="{9D8B030D-6E8A-4147-A177-3AD203B41FA5}">
                      <a16:colId xmlns:a16="http://schemas.microsoft.com/office/drawing/2014/main" val="2668761469"/>
                    </a:ext>
                  </a:extLst>
                </a:gridCol>
                <a:gridCol w="237274">
                  <a:extLst>
                    <a:ext uri="{9D8B030D-6E8A-4147-A177-3AD203B41FA5}">
                      <a16:colId xmlns:a16="http://schemas.microsoft.com/office/drawing/2014/main" val="1719339038"/>
                    </a:ext>
                  </a:extLst>
                </a:gridCol>
                <a:gridCol w="237274">
                  <a:extLst>
                    <a:ext uri="{9D8B030D-6E8A-4147-A177-3AD203B41FA5}">
                      <a16:colId xmlns:a16="http://schemas.microsoft.com/office/drawing/2014/main" val="3312473580"/>
                    </a:ext>
                  </a:extLst>
                </a:gridCol>
              </a:tblGrid>
              <a:tr h="237780">
                <a:tc>
                  <a:txBody>
                    <a:bodyPr/>
                    <a:lstStyle/>
                    <a:p>
                      <a:pPr algn="ctr"/>
                      <a:endParaRPr lang="en-GB" sz="1100" b="1">
                        <a:solidFill>
                          <a:srgbClr val="002060"/>
                        </a:solidFill>
                      </a:endParaRPr>
                    </a:p>
                  </a:txBody>
                  <a:tcPr marL="59213" marR="59213" marT="29606" marB="29606" anchor="ctr">
                    <a:lnL w="28575"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endParaRPr lang="en-GB" sz="1100" b="1">
                        <a:solidFill>
                          <a:srgbClr val="002060"/>
                        </a:solidFill>
                      </a:endParaRPr>
                    </a:p>
                  </a:txBody>
                  <a:tcPr marL="59213" marR="59213" marT="29606" marB="29606"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endParaRPr lang="en-GB" sz="1100" b="1">
                        <a:solidFill>
                          <a:srgbClr val="002060"/>
                        </a:solidFill>
                      </a:endParaRPr>
                    </a:p>
                  </a:txBody>
                  <a:tcPr marL="59213" marR="59213" marT="29606" marB="29606"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endParaRPr lang="en-GB" sz="1100" b="1">
                        <a:solidFill>
                          <a:srgbClr val="002060"/>
                        </a:solidFill>
                      </a:endParaRPr>
                    </a:p>
                  </a:txBody>
                  <a:tcPr marL="59213" marR="59213" marT="29606" marB="29606"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endParaRPr lang="en-GB" sz="1100" b="1">
                        <a:solidFill>
                          <a:srgbClr val="002060"/>
                        </a:solidFill>
                      </a:endParaRPr>
                    </a:p>
                  </a:txBody>
                  <a:tcPr marL="59213" marR="59213" marT="29606" marB="29606" anchor="ctr">
                    <a:lnL w="12700" cap="flat" cmpd="sng" algn="ctr">
                      <a:solidFill>
                        <a:srgbClr val="00206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endParaRPr lang="en-GB" sz="1100" b="1">
                        <a:solidFill>
                          <a:srgbClr val="002060"/>
                        </a:solidFill>
                      </a:endParaRPr>
                    </a:p>
                  </a:txBody>
                  <a:tcPr marL="59213" marR="59213" marT="29606" marB="29606" anchor="ctr">
                    <a:lnL w="28575"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endParaRPr lang="en-GB" sz="1100" b="1">
                        <a:solidFill>
                          <a:srgbClr val="002060"/>
                        </a:solidFill>
                      </a:endParaRPr>
                    </a:p>
                  </a:txBody>
                  <a:tcPr marL="59213" marR="59213" marT="29606" marB="29606"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endParaRPr lang="en-GB" sz="1100" b="1">
                        <a:solidFill>
                          <a:srgbClr val="002060"/>
                        </a:solidFill>
                      </a:endParaRPr>
                    </a:p>
                  </a:txBody>
                  <a:tcPr marL="59213" marR="59213" marT="29606" marB="29606"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endParaRPr lang="en-GB" sz="1100" b="1">
                        <a:solidFill>
                          <a:srgbClr val="002060"/>
                        </a:solidFill>
                      </a:endParaRPr>
                    </a:p>
                  </a:txBody>
                  <a:tcPr marL="59213" marR="59213" marT="29606" marB="29606" anchor="ctr">
                    <a:lnL w="12700" cap="flat" cmpd="sng" algn="ctr">
                      <a:solidFill>
                        <a:srgbClr val="00206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endParaRPr lang="en-GB" sz="1100" b="1">
                        <a:solidFill>
                          <a:srgbClr val="002060"/>
                        </a:solidFill>
                      </a:endParaRPr>
                    </a:p>
                  </a:txBody>
                  <a:tcPr marL="59213" marR="59213" marT="29606" marB="29606" anchor="ctr">
                    <a:lnL w="28575"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endParaRPr lang="en-GB" sz="1100" b="1">
                        <a:solidFill>
                          <a:srgbClr val="002060"/>
                        </a:solidFill>
                      </a:endParaRPr>
                    </a:p>
                  </a:txBody>
                  <a:tcPr marL="59213" marR="59213" marT="29606" marB="29606"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endParaRPr lang="en-GB" sz="1100" b="1">
                        <a:solidFill>
                          <a:srgbClr val="002060"/>
                        </a:solidFill>
                      </a:endParaRPr>
                    </a:p>
                  </a:txBody>
                  <a:tcPr marL="59213" marR="59213" marT="29606" marB="29606" anchor="ctr">
                    <a:lnL w="12700" cap="flat" cmpd="sng" algn="ctr">
                      <a:solidFill>
                        <a:srgbClr val="00206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079736879"/>
                  </a:ext>
                </a:extLst>
              </a:tr>
              <a:tr h="237780">
                <a:tc>
                  <a:txBody>
                    <a:bodyPr/>
                    <a:lstStyle/>
                    <a:p>
                      <a:pPr algn="ctr"/>
                      <a:endParaRPr lang="en-GB" sz="1100" b="1">
                        <a:solidFill>
                          <a:srgbClr val="002060"/>
                        </a:solidFill>
                      </a:endParaRPr>
                    </a:p>
                  </a:txBody>
                  <a:tcPr marL="59213" marR="59213" marT="29606" marB="29606" anchor="ctr">
                    <a:lnL w="28575"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endParaRPr lang="en-GB" sz="1100" b="1">
                        <a:solidFill>
                          <a:srgbClr val="002060"/>
                        </a:solidFill>
                      </a:endParaRPr>
                    </a:p>
                  </a:txBody>
                  <a:tcPr marL="59213" marR="59213" marT="29606" marB="29606"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endParaRPr lang="en-GB" sz="1100" b="1">
                        <a:solidFill>
                          <a:srgbClr val="002060"/>
                        </a:solidFill>
                      </a:endParaRPr>
                    </a:p>
                  </a:txBody>
                  <a:tcPr marL="59213" marR="59213" marT="29606" marB="29606"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endParaRPr lang="en-GB" sz="1100" b="1">
                        <a:solidFill>
                          <a:srgbClr val="002060"/>
                        </a:solidFill>
                      </a:endParaRPr>
                    </a:p>
                  </a:txBody>
                  <a:tcPr marL="59213" marR="59213" marT="29606" marB="29606"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endParaRPr lang="en-GB" sz="1100" b="1">
                        <a:solidFill>
                          <a:srgbClr val="002060"/>
                        </a:solidFill>
                      </a:endParaRPr>
                    </a:p>
                  </a:txBody>
                  <a:tcPr marL="59213" marR="59213" marT="29606" marB="29606" anchor="ctr">
                    <a:lnL w="12700" cap="flat" cmpd="sng" algn="ctr">
                      <a:solidFill>
                        <a:srgbClr val="00206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endParaRPr lang="en-GB" sz="1100" b="1">
                        <a:solidFill>
                          <a:srgbClr val="002060"/>
                        </a:solidFill>
                      </a:endParaRPr>
                    </a:p>
                  </a:txBody>
                  <a:tcPr marL="59213" marR="59213" marT="29606" marB="29606" anchor="ctr">
                    <a:lnL w="28575"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endParaRPr lang="en-GB" sz="1100" b="1">
                        <a:solidFill>
                          <a:srgbClr val="002060"/>
                        </a:solidFill>
                      </a:endParaRPr>
                    </a:p>
                  </a:txBody>
                  <a:tcPr marL="59213" marR="59213" marT="29606" marB="29606"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endParaRPr lang="en-GB" sz="1100" b="1">
                        <a:solidFill>
                          <a:srgbClr val="002060"/>
                        </a:solidFill>
                      </a:endParaRPr>
                    </a:p>
                  </a:txBody>
                  <a:tcPr marL="59213" marR="59213" marT="29606" marB="29606"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endParaRPr lang="en-GB" sz="1100" b="1">
                        <a:solidFill>
                          <a:srgbClr val="002060"/>
                        </a:solidFill>
                      </a:endParaRPr>
                    </a:p>
                  </a:txBody>
                  <a:tcPr marL="59213" marR="59213" marT="29606" marB="29606" anchor="ctr">
                    <a:lnL w="12700" cap="flat" cmpd="sng" algn="ctr">
                      <a:solidFill>
                        <a:srgbClr val="00206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endParaRPr lang="en-GB" sz="1100" b="1">
                        <a:solidFill>
                          <a:srgbClr val="002060"/>
                        </a:solidFill>
                      </a:endParaRPr>
                    </a:p>
                  </a:txBody>
                  <a:tcPr marL="59213" marR="59213" marT="29606" marB="29606" anchor="ctr">
                    <a:lnL w="28575"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endParaRPr lang="en-GB" sz="1100" b="1">
                        <a:solidFill>
                          <a:srgbClr val="002060"/>
                        </a:solidFill>
                      </a:endParaRPr>
                    </a:p>
                  </a:txBody>
                  <a:tcPr marL="59213" marR="59213" marT="29606" marB="29606"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endParaRPr lang="en-GB" sz="1100" b="1">
                        <a:solidFill>
                          <a:srgbClr val="002060"/>
                        </a:solidFill>
                      </a:endParaRPr>
                    </a:p>
                  </a:txBody>
                  <a:tcPr marL="59213" marR="59213" marT="29606" marB="29606" anchor="ctr">
                    <a:lnL w="12700" cap="flat" cmpd="sng" algn="ctr">
                      <a:solidFill>
                        <a:srgbClr val="00206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845916002"/>
                  </a:ext>
                </a:extLst>
              </a:tr>
              <a:tr h="237780">
                <a:tc>
                  <a:txBody>
                    <a:bodyPr/>
                    <a:lstStyle/>
                    <a:p>
                      <a:pPr algn="ctr"/>
                      <a:endParaRPr lang="en-GB" sz="1100" b="1">
                        <a:solidFill>
                          <a:srgbClr val="002060"/>
                        </a:solidFill>
                      </a:endParaRPr>
                    </a:p>
                  </a:txBody>
                  <a:tcPr marL="59213" marR="59213" marT="29606" marB="29606" anchor="ctr">
                    <a:lnL w="28575"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endParaRPr lang="en-GB" sz="1100" b="1">
                        <a:solidFill>
                          <a:srgbClr val="002060"/>
                        </a:solidFill>
                      </a:endParaRPr>
                    </a:p>
                  </a:txBody>
                  <a:tcPr marL="59213" marR="59213" marT="29606" marB="29606"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endParaRPr lang="en-GB" sz="1100" b="1">
                        <a:solidFill>
                          <a:srgbClr val="002060"/>
                        </a:solidFill>
                      </a:endParaRPr>
                    </a:p>
                  </a:txBody>
                  <a:tcPr marL="59213" marR="59213" marT="29606" marB="29606"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endParaRPr lang="en-GB" sz="1100" b="1">
                        <a:solidFill>
                          <a:srgbClr val="002060"/>
                        </a:solidFill>
                      </a:endParaRPr>
                    </a:p>
                  </a:txBody>
                  <a:tcPr marL="59213" marR="59213" marT="29606" marB="29606"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endParaRPr lang="en-GB" sz="1100" b="1">
                        <a:solidFill>
                          <a:srgbClr val="002060"/>
                        </a:solidFill>
                      </a:endParaRPr>
                    </a:p>
                  </a:txBody>
                  <a:tcPr marL="59213" marR="59213" marT="29606" marB="29606" anchor="ctr">
                    <a:lnL w="12700" cap="flat" cmpd="sng" algn="ctr">
                      <a:solidFill>
                        <a:srgbClr val="00206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endParaRPr lang="en-GB" sz="1100" b="1">
                        <a:solidFill>
                          <a:srgbClr val="002060"/>
                        </a:solidFill>
                      </a:endParaRPr>
                    </a:p>
                  </a:txBody>
                  <a:tcPr marL="59213" marR="59213" marT="29606" marB="29606" anchor="ctr">
                    <a:lnL w="28575"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endParaRPr lang="en-GB" sz="1100" b="1">
                        <a:solidFill>
                          <a:srgbClr val="002060"/>
                        </a:solidFill>
                      </a:endParaRPr>
                    </a:p>
                  </a:txBody>
                  <a:tcPr marL="59213" marR="59213" marT="29606" marB="29606"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endParaRPr lang="en-GB" sz="1100" b="1">
                        <a:solidFill>
                          <a:srgbClr val="002060"/>
                        </a:solidFill>
                      </a:endParaRPr>
                    </a:p>
                  </a:txBody>
                  <a:tcPr marL="59213" marR="59213" marT="29606" marB="29606"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endParaRPr lang="en-GB" sz="1100" b="1">
                        <a:solidFill>
                          <a:srgbClr val="002060"/>
                        </a:solidFill>
                      </a:endParaRPr>
                    </a:p>
                  </a:txBody>
                  <a:tcPr marL="59213" marR="59213" marT="29606" marB="29606" anchor="ctr">
                    <a:lnL w="12700" cap="flat" cmpd="sng" algn="ctr">
                      <a:solidFill>
                        <a:srgbClr val="00206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GB" sz="1100" b="1">
                          <a:solidFill>
                            <a:srgbClr val="002060"/>
                          </a:solidFill>
                        </a:rPr>
                        <a:t>3</a:t>
                      </a:r>
                    </a:p>
                  </a:txBody>
                  <a:tcPr marL="59213" marR="59213" marT="29606" marB="29606" anchor="ctr">
                    <a:lnL w="28575"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endParaRPr lang="en-GB" sz="1100" b="1">
                        <a:solidFill>
                          <a:srgbClr val="002060"/>
                        </a:solidFill>
                      </a:endParaRPr>
                    </a:p>
                  </a:txBody>
                  <a:tcPr marL="59213" marR="59213" marT="29606" marB="29606"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endParaRPr lang="en-GB" sz="1100" b="1">
                        <a:solidFill>
                          <a:srgbClr val="002060"/>
                        </a:solidFill>
                      </a:endParaRPr>
                    </a:p>
                  </a:txBody>
                  <a:tcPr marL="59213" marR="59213" marT="29606" marB="29606" anchor="ctr">
                    <a:lnL w="12700" cap="flat" cmpd="sng" algn="ctr">
                      <a:solidFill>
                        <a:srgbClr val="00206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353576864"/>
                  </a:ext>
                </a:extLst>
              </a:tr>
              <a:tr h="237780">
                <a:tc>
                  <a:txBody>
                    <a:bodyPr/>
                    <a:lstStyle/>
                    <a:p>
                      <a:pPr algn="ctr"/>
                      <a:endParaRPr lang="en-GB" sz="1100" b="1">
                        <a:solidFill>
                          <a:srgbClr val="002060"/>
                        </a:solidFill>
                      </a:endParaRPr>
                    </a:p>
                  </a:txBody>
                  <a:tcPr marL="59213" marR="59213" marT="29606" marB="29606" anchor="ctr">
                    <a:lnL w="28575"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endParaRPr lang="en-GB" sz="1100" b="1">
                        <a:solidFill>
                          <a:srgbClr val="002060"/>
                        </a:solidFill>
                      </a:endParaRPr>
                    </a:p>
                  </a:txBody>
                  <a:tcPr marL="59213" marR="59213" marT="29606" marB="29606"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endParaRPr lang="en-GB" sz="1100" b="1">
                        <a:solidFill>
                          <a:srgbClr val="002060"/>
                        </a:solidFill>
                      </a:endParaRPr>
                    </a:p>
                  </a:txBody>
                  <a:tcPr marL="59213" marR="59213" marT="29606" marB="29606"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endParaRPr lang="en-GB" sz="1100" b="1">
                        <a:solidFill>
                          <a:srgbClr val="002060"/>
                        </a:solidFill>
                      </a:endParaRPr>
                    </a:p>
                  </a:txBody>
                  <a:tcPr marL="59213" marR="59213" marT="29606" marB="29606"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endParaRPr lang="en-GB" sz="1100" b="1">
                        <a:solidFill>
                          <a:srgbClr val="002060"/>
                        </a:solidFill>
                      </a:endParaRPr>
                    </a:p>
                  </a:txBody>
                  <a:tcPr marL="59213" marR="59213" marT="29606" marB="29606" anchor="ctr">
                    <a:lnL w="12700" cap="flat" cmpd="sng" algn="ctr">
                      <a:solidFill>
                        <a:srgbClr val="00206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r>
                        <a:rPr lang="en-GB" sz="1100" b="1">
                          <a:solidFill>
                            <a:srgbClr val="002060"/>
                          </a:solidFill>
                        </a:rPr>
                        <a:t>4</a:t>
                      </a:r>
                    </a:p>
                  </a:txBody>
                  <a:tcPr marL="59213" marR="59213" marT="29606" marB="29606" anchor="ctr">
                    <a:lnL w="28575"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endParaRPr lang="en-GB" sz="1100" b="1">
                        <a:solidFill>
                          <a:srgbClr val="002060"/>
                        </a:solidFill>
                      </a:endParaRPr>
                    </a:p>
                  </a:txBody>
                  <a:tcPr marL="59213" marR="59213" marT="29606" marB="29606"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endParaRPr lang="en-GB" sz="1100" b="1">
                        <a:solidFill>
                          <a:srgbClr val="002060"/>
                        </a:solidFill>
                      </a:endParaRPr>
                    </a:p>
                  </a:txBody>
                  <a:tcPr marL="59213" marR="59213" marT="29606" marB="29606"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endParaRPr lang="en-GB" sz="1100" b="1">
                        <a:solidFill>
                          <a:srgbClr val="002060"/>
                        </a:solidFill>
                      </a:endParaRPr>
                    </a:p>
                  </a:txBody>
                  <a:tcPr marL="59213" marR="59213" marT="29606" marB="29606" anchor="ctr">
                    <a:lnL w="12700" cap="flat" cmpd="sng" algn="ctr">
                      <a:solidFill>
                        <a:srgbClr val="00206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GB" sz="1100" b="1">
                          <a:solidFill>
                            <a:srgbClr val="002060"/>
                          </a:solidFill>
                        </a:rPr>
                        <a:t>1</a:t>
                      </a:r>
                    </a:p>
                  </a:txBody>
                  <a:tcPr marL="59213" marR="59213" marT="29606" marB="29606"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a:endParaRPr lang="en-GB" sz="1100" b="1">
                        <a:solidFill>
                          <a:srgbClr val="002060"/>
                        </a:solidFill>
                      </a:endParaRPr>
                    </a:p>
                  </a:txBody>
                  <a:tcPr marL="59213" marR="59213" marT="29606" marB="29606" anchor="ctr">
                    <a:lnL w="28575"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endParaRPr lang="en-GB" sz="1100" b="1">
                        <a:solidFill>
                          <a:srgbClr val="002060"/>
                        </a:solidFill>
                      </a:endParaRPr>
                    </a:p>
                  </a:txBody>
                  <a:tcPr marL="59213" marR="59213" marT="29606" marB="29606" anchor="ctr">
                    <a:lnL w="12700" cap="flat" cmpd="sng" algn="ctr">
                      <a:solidFill>
                        <a:srgbClr val="00206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442247631"/>
                  </a:ext>
                </a:extLst>
              </a:tr>
              <a:tr h="237780">
                <a:tc>
                  <a:txBody>
                    <a:bodyPr/>
                    <a:lstStyle/>
                    <a:p>
                      <a:pPr algn="ctr"/>
                      <a:r>
                        <a:rPr lang="en-GB" sz="1100" b="1">
                          <a:solidFill>
                            <a:srgbClr val="002060"/>
                          </a:solidFill>
                        </a:rPr>
                        <a:t>5</a:t>
                      </a:r>
                    </a:p>
                  </a:txBody>
                  <a:tcPr marL="59213" marR="59213" marT="29606" marB="29606" anchor="ctr">
                    <a:lnL w="28575"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endParaRPr lang="en-GB" sz="1100" b="1">
                        <a:solidFill>
                          <a:srgbClr val="002060"/>
                        </a:solidFill>
                      </a:endParaRPr>
                    </a:p>
                  </a:txBody>
                  <a:tcPr marL="59213" marR="59213" marT="29606" marB="29606"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endParaRPr lang="en-GB" sz="1100" b="1">
                        <a:solidFill>
                          <a:srgbClr val="002060"/>
                        </a:solidFill>
                      </a:endParaRPr>
                    </a:p>
                  </a:txBody>
                  <a:tcPr marL="59213" marR="59213" marT="29606" marB="29606"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endParaRPr lang="en-GB" sz="1100" b="1">
                        <a:solidFill>
                          <a:srgbClr val="002060"/>
                        </a:solidFill>
                      </a:endParaRPr>
                    </a:p>
                  </a:txBody>
                  <a:tcPr marL="59213" marR="59213" marT="29606" marB="29606"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endParaRPr lang="en-GB" sz="1100" b="1">
                        <a:solidFill>
                          <a:srgbClr val="002060"/>
                        </a:solidFill>
                      </a:endParaRPr>
                    </a:p>
                  </a:txBody>
                  <a:tcPr marL="59213" marR="59213" marT="29606" marB="29606" anchor="ctr">
                    <a:lnL w="12700" cap="flat" cmpd="sng" algn="ctr">
                      <a:solidFill>
                        <a:srgbClr val="00206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endParaRPr lang="en-GB" sz="1100" b="1">
                        <a:solidFill>
                          <a:srgbClr val="002060"/>
                        </a:solidFill>
                      </a:endParaRPr>
                    </a:p>
                  </a:txBody>
                  <a:tcPr marL="59213" marR="59213" marT="29606" marB="29606" anchor="ctr">
                    <a:lnL w="28575"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b="1">
                        <a:solidFill>
                          <a:srgbClr val="002060"/>
                        </a:solidFill>
                      </a:endParaRPr>
                    </a:p>
                  </a:txBody>
                  <a:tcPr marL="59213" marR="59213" marT="29606" marB="29606"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b="1">
                        <a:solidFill>
                          <a:srgbClr val="002060"/>
                        </a:solidFill>
                      </a:endParaRPr>
                    </a:p>
                  </a:txBody>
                  <a:tcPr marL="59213" marR="59213" marT="29606" marB="29606"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b="1">
                        <a:solidFill>
                          <a:srgbClr val="002060"/>
                        </a:solidFill>
                      </a:endParaRPr>
                    </a:p>
                  </a:txBody>
                  <a:tcPr marL="59213" marR="59213" marT="29606" marB="29606"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b="1">
                        <a:solidFill>
                          <a:srgbClr val="002060"/>
                        </a:solidFill>
                      </a:endParaRPr>
                    </a:p>
                  </a:txBody>
                  <a:tcPr marL="59213" marR="59213" marT="29606" marB="29606" anchor="ctr">
                    <a:lnL w="12700" cap="flat" cmpd="sng" algn="ctr">
                      <a:solidFill>
                        <a:srgbClr val="00206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100" b="1">
                          <a:solidFill>
                            <a:srgbClr val="002060"/>
                          </a:solidFill>
                        </a:rPr>
                        <a:t>2</a:t>
                      </a:r>
                    </a:p>
                  </a:txBody>
                  <a:tcPr marL="59213" marR="59213" marT="29606" marB="29606" anchor="ctr">
                    <a:lnL w="28575"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endParaRPr lang="en-GB" sz="1100" b="1">
                        <a:solidFill>
                          <a:srgbClr val="002060"/>
                        </a:solidFill>
                      </a:endParaRPr>
                    </a:p>
                  </a:txBody>
                  <a:tcPr marL="59213" marR="59213" marT="29606" marB="29606" anchor="ctr">
                    <a:lnL w="12700" cap="flat" cmpd="sng" algn="ctr">
                      <a:solidFill>
                        <a:srgbClr val="00206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207143219"/>
                  </a:ext>
                </a:extLst>
              </a:tr>
            </a:tbl>
          </a:graphicData>
        </a:graphic>
      </p:graphicFrame>
    </p:spTree>
    <p:extLst>
      <p:ext uri="{BB962C8B-B14F-4D97-AF65-F5344CB8AC3E}">
        <p14:creationId xmlns:p14="http://schemas.microsoft.com/office/powerpoint/2010/main" val="4115294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75C5EAB-461A-CFBC-BE80-7D80C1515A03}"/>
              </a:ext>
            </a:extLst>
          </p:cNvPr>
          <p:cNvSpPr>
            <a:spLocks noGrp="1"/>
          </p:cNvSpPr>
          <p:nvPr>
            <p:ph idx="15"/>
          </p:nvPr>
        </p:nvSpPr>
        <p:spPr/>
        <p:txBody>
          <a:bodyPr/>
          <a:lstStyle/>
          <a:p>
            <a:r>
              <a:rPr lang="en-GB" dirty="0"/>
              <a:t>Ask for an </a:t>
            </a:r>
            <a:r>
              <a:rPr lang="en-GB" b="1" dirty="0">
                <a:solidFill>
                  <a:schemeClr val="tx2"/>
                </a:solidFill>
              </a:rPr>
              <a:t>articulate</a:t>
            </a:r>
            <a:r>
              <a:rPr lang="en-GB" dirty="0"/>
              <a:t> explanation (drawn or verbal) why the squares won’t fit into a </a:t>
            </a:r>
            <a:br>
              <a:rPr lang="en-GB" dirty="0"/>
            </a:br>
            <a:r>
              <a:rPr lang="en-GB" dirty="0"/>
              <a:t>6 × 10 rectangle, which </a:t>
            </a:r>
            <a:r>
              <a:rPr lang="en-GB" i="1" dirty="0"/>
              <a:t>also</a:t>
            </a:r>
            <a:r>
              <a:rPr lang="en-GB" dirty="0"/>
              <a:t> has </a:t>
            </a:r>
            <a:br>
              <a:rPr lang="en-GB" dirty="0"/>
            </a:br>
            <a:r>
              <a:rPr lang="en-GB" u="sng" dirty="0"/>
              <a:t>area</a:t>
            </a:r>
            <a:r>
              <a:rPr lang="en-GB" dirty="0"/>
              <a:t> 60. </a:t>
            </a:r>
          </a:p>
          <a:p>
            <a:r>
              <a:rPr lang="en-GB" dirty="0"/>
              <a:t>You will likely need to bring out this curiosity, and reiterate to them that ‘</a:t>
            </a:r>
            <a:r>
              <a:rPr lang="en-GB" b="1" dirty="0">
                <a:solidFill>
                  <a:schemeClr val="tx2"/>
                </a:solidFill>
              </a:rPr>
              <a:t>the answer is only the beginning!</a:t>
            </a:r>
            <a:r>
              <a:rPr lang="en-GB" dirty="0"/>
              <a:t>’</a:t>
            </a:r>
          </a:p>
        </p:txBody>
      </p:sp>
      <p:sp>
        <p:nvSpPr>
          <p:cNvPr id="3" name="Content Placeholder 2">
            <a:extLst>
              <a:ext uri="{FF2B5EF4-FFF2-40B4-BE49-F238E27FC236}">
                <a16:creationId xmlns:a16="http://schemas.microsoft.com/office/drawing/2014/main" id="{3687C3EF-AE68-0D71-71F7-29C91E9CBB7B}"/>
              </a:ext>
            </a:extLst>
          </p:cNvPr>
          <p:cNvSpPr>
            <a:spLocks noGrp="1"/>
          </p:cNvSpPr>
          <p:nvPr>
            <p:ph idx="1"/>
          </p:nvPr>
        </p:nvSpPr>
        <p:spPr/>
        <p:txBody>
          <a:bodyPr>
            <a:noAutofit/>
          </a:bodyPr>
          <a:lstStyle/>
          <a:p>
            <a:r>
              <a:rPr lang="en-GB" sz="1650" dirty="0"/>
              <a:t>After they’ve solved the problem, “I now know that 5 × 12 works, but I wonder why </a:t>
            </a:r>
            <a:br>
              <a:rPr lang="en-GB" sz="1650" dirty="0"/>
            </a:br>
            <a:r>
              <a:rPr lang="en-GB" sz="1650" dirty="0"/>
              <a:t>6 × 10 didn’t work. I’ll investigate… Wherever I put the squares with lengths 4 and 5 in the rectangle, there’s no space for the square with length 3. The problem is that 5 + 4 + 3 is more than 10 (see below) and also both 5 + 3 and 4 + 3 are more than 6.” (see right).</a:t>
            </a:r>
          </a:p>
          <a:p>
            <a:pPr marL="0" indent="0">
              <a:buNone/>
            </a:pPr>
            <a:endParaRPr lang="en-GB" sz="1650" dirty="0"/>
          </a:p>
          <a:p>
            <a:endParaRPr lang="en-GB" sz="1650" dirty="0"/>
          </a:p>
          <a:p>
            <a:endParaRPr lang="en-GB" sz="1650" dirty="0"/>
          </a:p>
          <a:p>
            <a:endParaRPr lang="en-GB" sz="1650" dirty="0"/>
          </a:p>
          <a:p>
            <a:pPr marL="0" indent="0">
              <a:buNone/>
            </a:pPr>
            <a:endParaRPr lang="en-GB" sz="1650" dirty="0"/>
          </a:p>
          <a:p>
            <a:r>
              <a:rPr lang="en-GB" sz="1650" dirty="0"/>
              <a:t>“So even though the smallest rectangle where the squares fit has </a:t>
            </a:r>
            <a:r>
              <a:rPr lang="en-GB" sz="1650" u="sng" dirty="0"/>
              <a:t>area</a:t>
            </a:r>
            <a:r>
              <a:rPr lang="en-GB" sz="1650" dirty="0"/>
              <a:t> 60, it doesn’t mean that the squares will fit into </a:t>
            </a:r>
            <a:r>
              <a:rPr lang="en-GB" sz="1650" i="1" dirty="0"/>
              <a:t>any</a:t>
            </a:r>
            <a:r>
              <a:rPr lang="en-GB" sz="1650" dirty="0"/>
              <a:t> rectangle with </a:t>
            </a:r>
            <a:r>
              <a:rPr lang="en-GB" sz="1650" u="sng" dirty="0"/>
              <a:t>area</a:t>
            </a:r>
            <a:r>
              <a:rPr lang="en-GB" sz="1650" dirty="0"/>
              <a:t> 60. The 5 × 12 is important to specify.”</a:t>
            </a:r>
          </a:p>
        </p:txBody>
      </p:sp>
      <p:sp>
        <p:nvSpPr>
          <p:cNvPr id="4" name="Slide Number Placeholder 3">
            <a:extLst>
              <a:ext uri="{FF2B5EF4-FFF2-40B4-BE49-F238E27FC236}">
                <a16:creationId xmlns:a16="http://schemas.microsoft.com/office/drawing/2014/main" id="{E5CBA8C8-DDD6-3EF1-F983-6E7E63B5A6F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5" name="Title 4">
            <a:extLst>
              <a:ext uri="{FF2B5EF4-FFF2-40B4-BE49-F238E27FC236}">
                <a16:creationId xmlns:a16="http://schemas.microsoft.com/office/drawing/2014/main" id="{490F676B-741D-C02C-6183-70B550E6AA49}"/>
              </a:ext>
            </a:extLst>
          </p:cNvPr>
          <p:cNvSpPr>
            <a:spLocks noGrp="1"/>
          </p:cNvSpPr>
          <p:nvPr>
            <p:ph type="title"/>
          </p:nvPr>
        </p:nvSpPr>
        <p:spPr/>
        <p:txBody>
          <a:bodyPr/>
          <a:lstStyle/>
          <a:p>
            <a:r>
              <a:rPr lang="en-GB"/>
              <a:t>Does it fit? </a:t>
            </a:r>
          </a:p>
        </p:txBody>
      </p:sp>
      <p:graphicFrame>
        <p:nvGraphicFramePr>
          <p:cNvPr id="10" name="Table 9">
            <a:extLst>
              <a:ext uri="{FF2B5EF4-FFF2-40B4-BE49-F238E27FC236}">
                <a16:creationId xmlns:a16="http://schemas.microsoft.com/office/drawing/2014/main" id="{24D3AF55-2DED-7D61-6DAA-48EDC252BC1E}"/>
              </a:ext>
            </a:extLst>
          </p:cNvPr>
          <p:cNvGraphicFramePr>
            <a:graphicFrameLocks noGrp="1"/>
          </p:cNvGraphicFramePr>
          <p:nvPr>
            <p:extLst>
              <p:ext uri="{D42A27DB-BD31-4B8C-83A1-F6EECF244321}">
                <p14:modId xmlns:p14="http://schemas.microsoft.com/office/powerpoint/2010/main" val="2159204529"/>
              </p:ext>
            </p:extLst>
          </p:nvPr>
        </p:nvGraphicFramePr>
        <p:xfrm>
          <a:off x="2156493" y="3323918"/>
          <a:ext cx="2764800" cy="1371600"/>
        </p:xfrm>
        <a:graphic>
          <a:graphicData uri="http://schemas.openxmlformats.org/drawingml/2006/table">
            <a:tbl>
              <a:tblPr firstRow="1" bandRow="1">
                <a:tableStyleId>{5C22544A-7EE6-4342-B048-85BDC9FD1C3A}</a:tableStyleId>
              </a:tblPr>
              <a:tblGrid>
                <a:gridCol w="230400">
                  <a:extLst>
                    <a:ext uri="{9D8B030D-6E8A-4147-A177-3AD203B41FA5}">
                      <a16:colId xmlns:a16="http://schemas.microsoft.com/office/drawing/2014/main" val="3838708389"/>
                    </a:ext>
                  </a:extLst>
                </a:gridCol>
                <a:gridCol w="230400">
                  <a:extLst>
                    <a:ext uri="{9D8B030D-6E8A-4147-A177-3AD203B41FA5}">
                      <a16:colId xmlns:a16="http://schemas.microsoft.com/office/drawing/2014/main" val="1228190576"/>
                    </a:ext>
                  </a:extLst>
                </a:gridCol>
                <a:gridCol w="230400">
                  <a:extLst>
                    <a:ext uri="{9D8B030D-6E8A-4147-A177-3AD203B41FA5}">
                      <a16:colId xmlns:a16="http://schemas.microsoft.com/office/drawing/2014/main" val="3094379646"/>
                    </a:ext>
                  </a:extLst>
                </a:gridCol>
                <a:gridCol w="230400">
                  <a:extLst>
                    <a:ext uri="{9D8B030D-6E8A-4147-A177-3AD203B41FA5}">
                      <a16:colId xmlns:a16="http://schemas.microsoft.com/office/drawing/2014/main" val="3871940771"/>
                    </a:ext>
                  </a:extLst>
                </a:gridCol>
                <a:gridCol w="230400">
                  <a:extLst>
                    <a:ext uri="{9D8B030D-6E8A-4147-A177-3AD203B41FA5}">
                      <a16:colId xmlns:a16="http://schemas.microsoft.com/office/drawing/2014/main" val="1253106197"/>
                    </a:ext>
                  </a:extLst>
                </a:gridCol>
                <a:gridCol w="230400">
                  <a:extLst>
                    <a:ext uri="{9D8B030D-6E8A-4147-A177-3AD203B41FA5}">
                      <a16:colId xmlns:a16="http://schemas.microsoft.com/office/drawing/2014/main" val="2267329916"/>
                    </a:ext>
                  </a:extLst>
                </a:gridCol>
                <a:gridCol w="230400">
                  <a:extLst>
                    <a:ext uri="{9D8B030D-6E8A-4147-A177-3AD203B41FA5}">
                      <a16:colId xmlns:a16="http://schemas.microsoft.com/office/drawing/2014/main" val="4263534615"/>
                    </a:ext>
                  </a:extLst>
                </a:gridCol>
                <a:gridCol w="230400">
                  <a:extLst>
                    <a:ext uri="{9D8B030D-6E8A-4147-A177-3AD203B41FA5}">
                      <a16:colId xmlns:a16="http://schemas.microsoft.com/office/drawing/2014/main" val="526023751"/>
                    </a:ext>
                  </a:extLst>
                </a:gridCol>
                <a:gridCol w="230400">
                  <a:extLst>
                    <a:ext uri="{9D8B030D-6E8A-4147-A177-3AD203B41FA5}">
                      <a16:colId xmlns:a16="http://schemas.microsoft.com/office/drawing/2014/main" val="569649235"/>
                    </a:ext>
                  </a:extLst>
                </a:gridCol>
                <a:gridCol w="230400">
                  <a:extLst>
                    <a:ext uri="{9D8B030D-6E8A-4147-A177-3AD203B41FA5}">
                      <a16:colId xmlns:a16="http://schemas.microsoft.com/office/drawing/2014/main" val="24403218"/>
                    </a:ext>
                  </a:extLst>
                </a:gridCol>
                <a:gridCol w="230400">
                  <a:extLst>
                    <a:ext uri="{9D8B030D-6E8A-4147-A177-3AD203B41FA5}">
                      <a16:colId xmlns:a16="http://schemas.microsoft.com/office/drawing/2014/main" val="3308149132"/>
                    </a:ext>
                  </a:extLst>
                </a:gridCol>
                <a:gridCol w="230400">
                  <a:extLst>
                    <a:ext uri="{9D8B030D-6E8A-4147-A177-3AD203B41FA5}">
                      <a16:colId xmlns:a16="http://schemas.microsoft.com/office/drawing/2014/main" val="3033396385"/>
                    </a:ext>
                  </a:extLst>
                </a:gridCol>
              </a:tblGrid>
              <a:tr h="208800">
                <a:tc>
                  <a:txBody>
                    <a:bodyPr/>
                    <a:lstStyle/>
                    <a:p>
                      <a:pPr algn="ctr"/>
                      <a:endParaRPr lang="en-GB" sz="900" b="1"/>
                    </a:p>
                  </a:txBody>
                  <a:tcPr anchor="ctr">
                    <a:lnL w="28575" cap="flat" cmpd="sng" algn="ctr">
                      <a:solidFill>
                        <a:schemeClr val="accent6"/>
                      </a:solidFill>
                      <a:prstDash val="solid"/>
                      <a:round/>
                      <a:headEnd type="none" w="med" len="med"/>
                      <a:tailEnd type="none" w="med" len="med"/>
                    </a:lnL>
                    <a:lnR w="12700" cap="flat" cmpd="sng" algn="ctr">
                      <a:solidFill>
                        <a:srgbClr val="002060"/>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900" b="1"/>
                    </a:p>
                  </a:txBody>
                  <a:tcPr anchor="ctr">
                    <a:lnL w="28575"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900" b="1"/>
                    </a:p>
                  </a:txBody>
                  <a:tcPr anchor="ctr">
                    <a:lnL w="28575" cap="flat" cmpd="sng" algn="ctr">
                      <a:solidFill>
                        <a:schemeClr val="tx1"/>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endParaRPr lang="en-GB" sz="900" b="1"/>
                    </a:p>
                  </a:txBody>
                  <a:tcPr anchor="ctr">
                    <a:lnL w="28575" cap="flat" cmpd="sng" algn="ctr">
                      <a:solidFill>
                        <a:schemeClr val="accent6"/>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endParaRPr lang="en-GB" sz="900" b="1"/>
                    </a:p>
                  </a:txBody>
                  <a:tcPr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845916002"/>
                  </a:ext>
                </a:extLst>
              </a:tr>
              <a:tr h="208800">
                <a:tc>
                  <a:txBody>
                    <a:bodyPr/>
                    <a:lstStyle/>
                    <a:p>
                      <a:pPr algn="ctr"/>
                      <a:endParaRPr lang="en-GB" sz="900" b="1"/>
                    </a:p>
                  </a:txBody>
                  <a:tcPr anchor="ctr">
                    <a:lnL w="28575" cap="flat" cmpd="sng" algn="ctr">
                      <a:solidFill>
                        <a:schemeClr val="accent6"/>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900" b="1"/>
                    </a:p>
                  </a:txBody>
                  <a:tcPr anchor="ctr">
                    <a:lnL w="28575"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900" b="1"/>
                    </a:p>
                  </a:txBody>
                  <a:tcPr anchor="ctr">
                    <a:lnL w="28575" cap="flat" cmpd="sng" algn="ctr">
                      <a:solidFill>
                        <a:schemeClr val="tx1"/>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endParaRPr lang="en-GB" sz="900" b="1"/>
                    </a:p>
                  </a:txBody>
                  <a:tcPr anchor="ctr">
                    <a:lnL w="28575" cap="flat" cmpd="sng" algn="ctr">
                      <a:solidFill>
                        <a:schemeClr val="accent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endParaRPr lang="en-GB" sz="900" b="1"/>
                    </a:p>
                  </a:txBody>
                  <a:tcPr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353576864"/>
                  </a:ext>
                </a:extLst>
              </a:tr>
              <a:tr h="208800">
                <a:tc>
                  <a:txBody>
                    <a:bodyPr/>
                    <a:lstStyle/>
                    <a:p>
                      <a:pPr algn="ctr"/>
                      <a:endParaRPr lang="en-GB" sz="900" b="1"/>
                    </a:p>
                  </a:txBody>
                  <a:tcPr anchor="ctr">
                    <a:lnL w="28575" cap="flat" cmpd="sng" algn="ctr">
                      <a:solidFill>
                        <a:schemeClr val="accent6"/>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900" b="1"/>
                    </a:p>
                  </a:txBody>
                  <a:tcPr anchor="ctr">
                    <a:lnL w="28575"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r>
                        <a:rPr lang="en-GB" sz="900" b="1"/>
                        <a:t>3</a:t>
                      </a:r>
                    </a:p>
                  </a:txBody>
                  <a:tcPr anchor="ctr">
                    <a:lnL w="28575" cap="flat" cmpd="sng" algn="ctr">
                      <a:solidFill>
                        <a:schemeClr val="tx1"/>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endParaRPr lang="en-GB" sz="900" b="1"/>
                    </a:p>
                  </a:txBody>
                  <a:tcPr anchor="ctr">
                    <a:lnL w="28575" cap="flat" cmpd="sng" algn="ctr">
                      <a:solidFill>
                        <a:schemeClr val="accent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endParaRPr lang="en-GB" sz="900" b="1"/>
                    </a:p>
                  </a:txBody>
                  <a:tcPr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531955887"/>
                  </a:ext>
                </a:extLst>
              </a:tr>
              <a:tr h="208800">
                <a:tc>
                  <a:txBody>
                    <a:bodyPr/>
                    <a:lstStyle/>
                    <a:p>
                      <a:pPr algn="ctr"/>
                      <a:endParaRPr lang="en-GB" sz="900" b="1"/>
                    </a:p>
                  </a:txBody>
                  <a:tcPr anchor="ctr">
                    <a:lnL w="28575" cap="flat" cmpd="sng" algn="ctr">
                      <a:solidFill>
                        <a:schemeClr val="accent6"/>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r>
                        <a:rPr lang="en-GB" sz="900" b="1"/>
                        <a:t>4</a:t>
                      </a:r>
                    </a:p>
                  </a:txBody>
                  <a:tcPr anchor="ctr">
                    <a:lnL w="28575"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2"/>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2"/>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2"/>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2"/>
                    </a:solidFill>
                  </a:tcPr>
                </a:tc>
                <a:tc>
                  <a:txBody>
                    <a:bodyPr/>
                    <a:lstStyle/>
                    <a:p>
                      <a:pPr algn="ctr"/>
                      <a:endParaRPr lang="en-GB" sz="900" b="1"/>
                    </a:p>
                  </a:txBody>
                  <a:tcPr anchor="ctr">
                    <a:lnL w="28575" cap="flat" cmpd="sng" algn="ctr">
                      <a:solidFill>
                        <a:schemeClr val="tx1"/>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900" b="1"/>
                    </a:p>
                  </a:txBody>
                  <a:tcPr anchor="ctr">
                    <a:lnL w="28575" cap="flat" cmpd="sng" algn="ctr">
                      <a:solidFill>
                        <a:schemeClr val="accent6"/>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900" b="1"/>
                    </a:p>
                  </a:txBody>
                  <a:tcPr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91014826"/>
                  </a:ext>
                </a:extLst>
              </a:tr>
              <a:tr h="208800">
                <a:tc>
                  <a:txBody>
                    <a:bodyPr/>
                    <a:lstStyle/>
                    <a:p>
                      <a:pPr algn="ctr"/>
                      <a:r>
                        <a:rPr lang="en-GB" sz="900" b="1"/>
                        <a:t>5</a:t>
                      </a:r>
                    </a:p>
                  </a:txBody>
                  <a:tcPr anchor="ctr">
                    <a:lnL w="28575" cap="flat" cmpd="sng" algn="ctr">
                      <a:solidFill>
                        <a:schemeClr val="accent6"/>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FF00"/>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FF00"/>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FF00"/>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FF00"/>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FF00"/>
                    </a:solidFill>
                  </a:tcPr>
                </a:tc>
                <a:tc>
                  <a:txBody>
                    <a:bodyPr/>
                    <a:lstStyle/>
                    <a:p>
                      <a:pPr algn="ctr"/>
                      <a:endParaRPr lang="en-GB" sz="900" b="1"/>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900" b="1"/>
                    </a:p>
                  </a:txBody>
                  <a:tcPr anchor="ctr">
                    <a:lnL w="12700" cap="flat" cmpd="sng" algn="ctr">
                      <a:solidFill>
                        <a:schemeClr val="tx1"/>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900" b="1"/>
                    </a:p>
                  </a:txBody>
                  <a:tcPr anchor="ctr">
                    <a:lnL w="28575" cap="flat" cmpd="sng" algn="ctr">
                      <a:solidFill>
                        <a:schemeClr val="accent6"/>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900" b="1"/>
                    </a:p>
                  </a:txBody>
                  <a:tcPr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37058243"/>
                  </a:ext>
                </a:extLst>
              </a:tr>
              <a:tr h="208800">
                <a:tc>
                  <a:txBody>
                    <a:bodyPr/>
                    <a:lstStyle/>
                    <a:p>
                      <a:pPr algn="ctr"/>
                      <a:endParaRPr lang="en-GB" sz="900" b="1"/>
                    </a:p>
                  </a:txBody>
                  <a:tcPr anchor="ctr">
                    <a:lnL w="28575" cap="flat" cmpd="sng" algn="ctr">
                      <a:solidFill>
                        <a:schemeClr val="accent6"/>
                      </a:solidFill>
                      <a:prstDash val="solid"/>
                      <a:round/>
                      <a:headEnd type="none" w="med" len="med"/>
                      <a:tailEnd type="none" w="med" len="med"/>
                    </a:lnL>
                    <a:lnR w="12700" cap="flat" cmpd="sng" algn="ctr">
                      <a:solidFill>
                        <a:srgbClr val="00206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accent6"/>
                      </a:solidFill>
                      <a:prstDash val="solid"/>
                      <a:round/>
                      <a:headEnd type="none" w="med" len="med"/>
                      <a:tailEnd type="none" w="med" len="med"/>
                    </a:lnB>
                    <a:no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accent6"/>
                      </a:solidFill>
                      <a:prstDash val="solid"/>
                      <a:round/>
                      <a:headEnd type="none" w="med" len="med"/>
                      <a:tailEnd type="none" w="med" len="med"/>
                    </a:lnB>
                    <a:no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accent6"/>
                      </a:solidFill>
                      <a:prstDash val="solid"/>
                      <a:round/>
                      <a:headEnd type="none" w="med" len="med"/>
                      <a:tailEnd type="none" w="med" len="med"/>
                    </a:lnB>
                    <a:no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accent6"/>
                      </a:solidFill>
                      <a:prstDash val="solid"/>
                      <a:round/>
                      <a:headEnd type="none" w="med" len="med"/>
                      <a:tailEnd type="none" w="med" len="med"/>
                    </a:lnB>
                    <a:no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accent6"/>
                      </a:solidFill>
                      <a:prstDash val="solid"/>
                      <a:round/>
                      <a:headEnd type="none" w="med" len="med"/>
                      <a:tailEnd type="none" w="med" len="med"/>
                    </a:lnB>
                    <a:noFill/>
                  </a:tcPr>
                </a:tc>
                <a:tc>
                  <a:txBody>
                    <a:bodyPr/>
                    <a:lstStyle/>
                    <a:p>
                      <a:pPr algn="ctr"/>
                      <a:endParaRPr lang="en-GB"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900" b="1"/>
                    </a:p>
                  </a:txBody>
                  <a:tcPr anchor="ctr">
                    <a:lnL w="12700" cap="flat" cmpd="sng" algn="ctr">
                      <a:solidFill>
                        <a:schemeClr val="tx1"/>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900" b="1"/>
                    </a:p>
                  </a:txBody>
                  <a:tcPr anchor="ctr">
                    <a:lnL w="28575" cap="flat" cmpd="sng" algn="ctr">
                      <a:solidFill>
                        <a:schemeClr val="accent6"/>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900" b="1"/>
                    </a:p>
                  </a:txBody>
                  <a:tcPr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62852222"/>
                  </a:ext>
                </a:extLst>
              </a:tr>
            </a:tbl>
          </a:graphicData>
        </a:graphic>
      </p:graphicFrame>
      <p:graphicFrame>
        <p:nvGraphicFramePr>
          <p:cNvPr id="11" name="Table 10">
            <a:extLst>
              <a:ext uri="{FF2B5EF4-FFF2-40B4-BE49-F238E27FC236}">
                <a16:creationId xmlns:a16="http://schemas.microsoft.com/office/drawing/2014/main" id="{FF498720-A72C-9134-4A6F-049779729184}"/>
              </a:ext>
            </a:extLst>
          </p:cNvPr>
          <p:cNvGraphicFramePr>
            <a:graphicFrameLocks noGrp="1"/>
          </p:cNvGraphicFramePr>
          <p:nvPr>
            <p:extLst>
              <p:ext uri="{D42A27DB-BD31-4B8C-83A1-F6EECF244321}">
                <p14:modId xmlns:p14="http://schemas.microsoft.com/office/powerpoint/2010/main" val="3642639032"/>
              </p:ext>
            </p:extLst>
          </p:nvPr>
        </p:nvGraphicFramePr>
        <p:xfrm>
          <a:off x="5815108" y="3333750"/>
          <a:ext cx="2304000" cy="1828800"/>
        </p:xfrm>
        <a:graphic>
          <a:graphicData uri="http://schemas.openxmlformats.org/drawingml/2006/table">
            <a:tbl>
              <a:tblPr firstRow="1" bandRow="1">
                <a:tableStyleId>{5C22544A-7EE6-4342-B048-85BDC9FD1C3A}</a:tableStyleId>
              </a:tblPr>
              <a:tblGrid>
                <a:gridCol w="230400">
                  <a:extLst>
                    <a:ext uri="{9D8B030D-6E8A-4147-A177-3AD203B41FA5}">
                      <a16:colId xmlns:a16="http://schemas.microsoft.com/office/drawing/2014/main" val="3838708389"/>
                    </a:ext>
                  </a:extLst>
                </a:gridCol>
                <a:gridCol w="230400">
                  <a:extLst>
                    <a:ext uri="{9D8B030D-6E8A-4147-A177-3AD203B41FA5}">
                      <a16:colId xmlns:a16="http://schemas.microsoft.com/office/drawing/2014/main" val="1228190576"/>
                    </a:ext>
                  </a:extLst>
                </a:gridCol>
                <a:gridCol w="230400">
                  <a:extLst>
                    <a:ext uri="{9D8B030D-6E8A-4147-A177-3AD203B41FA5}">
                      <a16:colId xmlns:a16="http://schemas.microsoft.com/office/drawing/2014/main" val="3094379646"/>
                    </a:ext>
                  </a:extLst>
                </a:gridCol>
                <a:gridCol w="230400">
                  <a:extLst>
                    <a:ext uri="{9D8B030D-6E8A-4147-A177-3AD203B41FA5}">
                      <a16:colId xmlns:a16="http://schemas.microsoft.com/office/drawing/2014/main" val="3871940771"/>
                    </a:ext>
                  </a:extLst>
                </a:gridCol>
                <a:gridCol w="230400">
                  <a:extLst>
                    <a:ext uri="{9D8B030D-6E8A-4147-A177-3AD203B41FA5}">
                      <a16:colId xmlns:a16="http://schemas.microsoft.com/office/drawing/2014/main" val="1253106197"/>
                    </a:ext>
                  </a:extLst>
                </a:gridCol>
                <a:gridCol w="230400">
                  <a:extLst>
                    <a:ext uri="{9D8B030D-6E8A-4147-A177-3AD203B41FA5}">
                      <a16:colId xmlns:a16="http://schemas.microsoft.com/office/drawing/2014/main" val="2267329916"/>
                    </a:ext>
                  </a:extLst>
                </a:gridCol>
                <a:gridCol w="230400">
                  <a:extLst>
                    <a:ext uri="{9D8B030D-6E8A-4147-A177-3AD203B41FA5}">
                      <a16:colId xmlns:a16="http://schemas.microsoft.com/office/drawing/2014/main" val="4263534615"/>
                    </a:ext>
                  </a:extLst>
                </a:gridCol>
                <a:gridCol w="230400">
                  <a:extLst>
                    <a:ext uri="{9D8B030D-6E8A-4147-A177-3AD203B41FA5}">
                      <a16:colId xmlns:a16="http://schemas.microsoft.com/office/drawing/2014/main" val="526023751"/>
                    </a:ext>
                  </a:extLst>
                </a:gridCol>
                <a:gridCol w="230400">
                  <a:extLst>
                    <a:ext uri="{9D8B030D-6E8A-4147-A177-3AD203B41FA5}">
                      <a16:colId xmlns:a16="http://schemas.microsoft.com/office/drawing/2014/main" val="569649235"/>
                    </a:ext>
                  </a:extLst>
                </a:gridCol>
                <a:gridCol w="230400">
                  <a:extLst>
                    <a:ext uri="{9D8B030D-6E8A-4147-A177-3AD203B41FA5}">
                      <a16:colId xmlns:a16="http://schemas.microsoft.com/office/drawing/2014/main" val="24403218"/>
                    </a:ext>
                  </a:extLst>
                </a:gridCol>
              </a:tblGrid>
              <a:tr h="208800">
                <a:tc>
                  <a:txBody>
                    <a:bodyPr/>
                    <a:lstStyle/>
                    <a:p>
                      <a:pPr algn="ctr"/>
                      <a:endParaRPr lang="en-GB" sz="900" b="1"/>
                    </a:p>
                  </a:txBody>
                  <a:tcPr anchor="ctr">
                    <a:lnL w="28575" cap="flat" cmpd="sng" algn="ctr">
                      <a:solidFill>
                        <a:schemeClr val="accent6"/>
                      </a:solidFill>
                      <a:prstDash val="solid"/>
                      <a:round/>
                      <a:headEnd type="none" w="med" len="med"/>
                      <a:tailEnd type="none" w="med" len="med"/>
                    </a:lnL>
                    <a:lnR w="12700" cap="flat" cmpd="sng" algn="ctr">
                      <a:solidFill>
                        <a:srgbClr val="002060"/>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900" b="1"/>
                    </a:p>
                  </a:txBody>
                  <a:tcPr anchor="ctr">
                    <a:lnL w="28575"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900" b="1"/>
                    </a:p>
                  </a:txBody>
                  <a:tcPr anchor="ctr">
                    <a:lnL w="28575" cap="flat" cmpd="sng" algn="ctr">
                      <a:solidFill>
                        <a:schemeClr val="tx1"/>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45916002"/>
                  </a:ext>
                </a:extLst>
              </a:tr>
              <a:tr h="208800">
                <a:tc>
                  <a:txBody>
                    <a:bodyPr/>
                    <a:lstStyle/>
                    <a:p>
                      <a:pPr algn="ctr"/>
                      <a:endParaRPr lang="en-GB" sz="900" b="1"/>
                    </a:p>
                  </a:txBody>
                  <a:tcPr anchor="ctr">
                    <a:lnL w="28575" cap="flat" cmpd="sng" algn="ctr">
                      <a:solidFill>
                        <a:schemeClr val="accent6"/>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900" b="1"/>
                    </a:p>
                  </a:txBody>
                  <a:tcPr anchor="ctr">
                    <a:lnL w="28575"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900" b="1"/>
                    </a:p>
                  </a:txBody>
                  <a:tcPr anchor="ctr">
                    <a:lnL w="28575" cap="flat" cmpd="sng" algn="ctr">
                      <a:solidFill>
                        <a:schemeClr val="tx1"/>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53576864"/>
                  </a:ext>
                </a:extLst>
              </a:tr>
              <a:tr h="208800">
                <a:tc>
                  <a:txBody>
                    <a:bodyPr/>
                    <a:lstStyle/>
                    <a:p>
                      <a:pPr algn="ctr"/>
                      <a:endParaRPr lang="en-GB" sz="900" b="1"/>
                    </a:p>
                  </a:txBody>
                  <a:tcPr anchor="ctr">
                    <a:lnL w="28575" cap="flat" cmpd="sng" algn="ctr">
                      <a:solidFill>
                        <a:schemeClr val="accent6"/>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900" b="1"/>
                    </a:p>
                  </a:txBody>
                  <a:tcPr anchor="ctr">
                    <a:lnL w="28575"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900" b="1"/>
                    </a:p>
                  </a:txBody>
                  <a:tcPr anchor="ctr">
                    <a:lnL w="28575" cap="flat" cmpd="sng" algn="ctr">
                      <a:solidFill>
                        <a:schemeClr val="tx1"/>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31955887"/>
                  </a:ext>
                </a:extLst>
              </a:tr>
              <a:tr h="208800">
                <a:tc>
                  <a:txBody>
                    <a:bodyPr/>
                    <a:lstStyle/>
                    <a:p>
                      <a:pPr algn="ctr"/>
                      <a:endParaRPr lang="en-GB" sz="900" b="1"/>
                    </a:p>
                  </a:txBody>
                  <a:tcPr anchor="ctr">
                    <a:lnL w="28575" cap="flat" cmpd="sng" algn="ctr">
                      <a:solidFill>
                        <a:schemeClr val="accent6"/>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GB" sz="900" b="1"/>
                        <a:t>4</a:t>
                      </a:r>
                    </a:p>
                  </a:txBody>
                  <a:tcPr anchor="ctr">
                    <a:lnL w="28575"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2"/>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2"/>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2"/>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2"/>
                    </a:solidFill>
                  </a:tcPr>
                </a:tc>
                <a:tc>
                  <a:txBody>
                    <a:bodyPr/>
                    <a:lstStyle/>
                    <a:p>
                      <a:pPr algn="ctr"/>
                      <a:endParaRPr lang="en-GB" sz="900" b="1"/>
                    </a:p>
                  </a:txBody>
                  <a:tcPr anchor="ctr">
                    <a:lnL w="28575" cap="flat" cmpd="sng" algn="ctr">
                      <a:solidFill>
                        <a:schemeClr val="tx1"/>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91014826"/>
                  </a:ext>
                </a:extLst>
              </a:tr>
              <a:tr h="208800">
                <a:tc>
                  <a:txBody>
                    <a:bodyPr/>
                    <a:lstStyle/>
                    <a:p>
                      <a:pPr algn="ctr"/>
                      <a:r>
                        <a:rPr lang="en-GB" sz="900" b="1"/>
                        <a:t>5</a:t>
                      </a:r>
                    </a:p>
                  </a:txBody>
                  <a:tcPr anchor="ctr">
                    <a:lnL w="28575" cap="flat" cmpd="sng" algn="ctr">
                      <a:solidFill>
                        <a:schemeClr val="accent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endParaRPr lang="en-GB"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endParaRPr lang="en-GB"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endParaRPr lang="en-GB"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endParaRPr lang="en-GB" sz="900" b="1"/>
                    </a:p>
                  </a:txBody>
                  <a:tcPr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endParaRPr lang="en-GB" sz="900" b="1"/>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900" b="1"/>
                    </a:p>
                  </a:txBody>
                  <a:tcPr anchor="ctr">
                    <a:lnL w="12700" cap="flat" cmpd="sng" algn="ctr">
                      <a:solidFill>
                        <a:schemeClr val="tx1"/>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75337901"/>
                  </a:ext>
                </a:extLst>
              </a:tr>
              <a:tr h="208800">
                <a:tc>
                  <a:txBody>
                    <a:bodyPr/>
                    <a:lstStyle/>
                    <a:p>
                      <a:pPr algn="ctr"/>
                      <a:endParaRPr lang="en-GB" sz="900" b="1"/>
                    </a:p>
                  </a:txBody>
                  <a:tcPr anchor="ctr">
                    <a:lnL w="28575" cap="flat" cmpd="sng" algn="ctr">
                      <a:solidFill>
                        <a:schemeClr val="accent6"/>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endParaRPr lang="en-GB"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endParaRPr lang="en-GB" sz="900" b="1"/>
                    </a:p>
                  </a:txBody>
                  <a:tcPr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endParaRPr lang="en-GB" sz="900" b="1"/>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900" b="1"/>
                    </a:p>
                  </a:txBody>
                  <a:tcPr anchor="ctr">
                    <a:lnL w="12700" cap="flat" cmpd="sng" algn="ctr">
                      <a:solidFill>
                        <a:schemeClr val="tx1"/>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50279370"/>
                  </a:ext>
                </a:extLst>
              </a:tr>
              <a:tr h="208800">
                <a:tc>
                  <a:txBody>
                    <a:bodyPr/>
                    <a:lstStyle/>
                    <a:p>
                      <a:pPr algn="ctr"/>
                      <a:endParaRPr lang="en-GB" sz="900" b="1"/>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endParaRPr lang="en-GB"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endParaRPr lang="en-GB" sz="900" b="1"/>
                    </a:p>
                  </a:txBody>
                  <a:tcPr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endParaRPr lang="en-GB" sz="900" b="1"/>
                    </a:p>
                  </a:txBody>
                  <a:tcPr anchor="ctr">
                    <a:lnL w="28575"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900" b="1"/>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900" b="1"/>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900" b="1"/>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900" b="1"/>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900" b="1"/>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900" b="1"/>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94486065"/>
                  </a:ext>
                </a:extLst>
              </a:tr>
              <a:tr h="208800">
                <a:tc>
                  <a:txBody>
                    <a:bodyPr/>
                    <a:lstStyle/>
                    <a:p>
                      <a:pPr algn="ctr"/>
                      <a:r>
                        <a:rPr lang="en-GB" sz="900" b="1"/>
                        <a:t>3</a:t>
                      </a:r>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endParaRPr lang="en-GB"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endParaRPr lang="en-GB" sz="900" b="1"/>
                    </a:p>
                  </a:txBody>
                  <a:tcPr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endParaRPr lang="en-GB" sz="900" b="1"/>
                    </a:p>
                  </a:txBody>
                  <a:tcPr anchor="ctr">
                    <a:lnL w="28575"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900" b="1"/>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900" b="1"/>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900" b="1"/>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900" b="1"/>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900" b="1"/>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900" b="1"/>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37058243"/>
                  </a:ext>
                </a:extLst>
              </a:tr>
            </a:tbl>
          </a:graphicData>
        </a:graphic>
      </p:graphicFrame>
      <p:graphicFrame>
        <p:nvGraphicFramePr>
          <p:cNvPr id="12" name="Table 11">
            <a:extLst>
              <a:ext uri="{FF2B5EF4-FFF2-40B4-BE49-F238E27FC236}">
                <a16:creationId xmlns:a16="http://schemas.microsoft.com/office/drawing/2014/main" id="{9F713E47-ECE1-EFE5-2895-AE37B21947F6}"/>
              </a:ext>
            </a:extLst>
          </p:cNvPr>
          <p:cNvGraphicFramePr>
            <a:graphicFrameLocks noGrp="1"/>
          </p:cNvGraphicFramePr>
          <p:nvPr>
            <p:extLst>
              <p:ext uri="{D42A27DB-BD31-4B8C-83A1-F6EECF244321}">
                <p14:modId xmlns:p14="http://schemas.microsoft.com/office/powerpoint/2010/main" val="3245969287"/>
              </p:ext>
            </p:extLst>
          </p:nvPr>
        </p:nvGraphicFramePr>
        <p:xfrm>
          <a:off x="8528308" y="3333750"/>
          <a:ext cx="2304000" cy="1600200"/>
        </p:xfrm>
        <a:graphic>
          <a:graphicData uri="http://schemas.openxmlformats.org/drawingml/2006/table">
            <a:tbl>
              <a:tblPr firstRow="1" bandRow="1">
                <a:tableStyleId>{5C22544A-7EE6-4342-B048-85BDC9FD1C3A}</a:tableStyleId>
              </a:tblPr>
              <a:tblGrid>
                <a:gridCol w="230400">
                  <a:extLst>
                    <a:ext uri="{9D8B030D-6E8A-4147-A177-3AD203B41FA5}">
                      <a16:colId xmlns:a16="http://schemas.microsoft.com/office/drawing/2014/main" val="3838708389"/>
                    </a:ext>
                  </a:extLst>
                </a:gridCol>
                <a:gridCol w="230400">
                  <a:extLst>
                    <a:ext uri="{9D8B030D-6E8A-4147-A177-3AD203B41FA5}">
                      <a16:colId xmlns:a16="http://schemas.microsoft.com/office/drawing/2014/main" val="1228190576"/>
                    </a:ext>
                  </a:extLst>
                </a:gridCol>
                <a:gridCol w="230400">
                  <a:extLst>
                    <a:ext uri="{9D8B030D-6E8A-4147-A177-3AD203B41FA5}">
                      <a16:colId xmlns:a16="http://schemas.microsoft.com/office/drawing/2014/main" val="3094379646"/>
                    </a:ext>
                  </a:extLst>
                </a:gridCol>
                <a:gridCol w="230400">
                  <a:extLst>
                    <a:ext uri="{9D8B030D-6E8A-4147-A177-3AD203B41FA5}">
                      <a16:colId xmlns:a16="http://schemas.microsoft.com/office/drawing/2014/main" val="3871940771"/>
                    </a:ext>
                  </a:extLst>
                </a:gridCol>
                <a:gridCol w="230400">
                  <a:extLst>
                    <a:ext uri="{9D8B030D-6E8A-4147-A177-3AD203B41FA5}">
                      <a16:colId xmlns:a16="http://schemas.microsoft.com/office/drawing/2014/main" val="1253106197"/>
                    </a:ext>
                  </a:extLst>
                </a:gridCol>
                <a:gridCol w="230400">
                  <a:extLst>
                    <a:ext uri="{9D8B030D-6E8A-4147-A177-3AD203B41FA5}">
                      <a16:colId xmlns:a16="http://schemas.microsoft.com/office/drawing/2014/main" val="2267329916"/>
                    </a:ext>
                  </a:extLst>
                </a:gridCol>
                <a:gridCol w="230400">
                  <a:extLst>
                    <a:ext uri="{9D8B030D-6E8A-4147-A177-3AD203B41FA5}">
                      <a16:colId xmlns:a16="http://schemas.microsoft.com/office/drawing/2014/main" val="4263534615"/>
                    </a:ext>
                  </a:extLst>
                </a:gridCol>
                <a:gridCol w="230400">
                  <a:extLst>
                    <a:ext uri="{9D8B030D-6E8A-4147-A177-3AD203B41FA5}">
                      <a16:colId xmlns:a16="http://schemas.microsoft.com/office/drawing/2014/main" val="526023751"/>
                    </a:ext>
                  </a:extLst>
                </a:gridCol>
                <a:gridCol w="230400">
                  <a:extLst>
                    <a:ext uri="{9D8B030D-6E8A-4147-A177-3AD203B41FA5}">
                      <a16:colId xmlns:a16="http://schemas.microsoft.com/office/drawing/2014/main" val="569649235"/>
                    </a:ext>
                  </a:extLst>
                </a:gridCol>
                <a:gridCol w="230400">
                  <a:extLst>
                    <a:ext uri="{9D8B030D-6E8A-4147-A177-3AD203B41FA5}">
                      <a16:colId xmlns:a16="http://schemas.microsoft.com/office/drawing/2014/main" val="24403218"/>
                    </a:ext>
                  </a:extLst>
                </a:gridCol>
              </a:tblGrid>
              <a:tr h="208800">
                <a:tc>
                  <a:txBody>
                    <a:bodyPr/>
                    <a:lstStyle/>
                    <a:p>
                      <a:pPr algn="ctr"/>
                      <a:endParaRPr lang="en-GB" sz="900" b="1"/>
                    </a:p>
                  </a:txBody>
                  <a:tcPr anchor="ctr">
                    <a:lnL w="28575" cap="flat" cmpd="sng" algn="ctr">
                      <a:solidFill>
                        <a:schemeClr val="accent6"/>
                      </a:solidFill>
                      <a:prstDash val="solid"/>
                      <a:round/>
                      <a:headEnd type="none" w="med" len="med"/>
                      <a:tailEnd type="none" w="med" len="med"/>
                    </a:lnL>
                    <a:lnR w="12700" cap="flat" cmpd="sng" algn="ctr">
                      <a:solidFill>
                        <a:srgbClr val="002060"/>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900" b="1"/>
                    </a:p>
                  </a:txBody>
                  <a:tcPr anchor="ctr">
                    <a:lnL w="28575"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900" b="1"/>
                    </a:p>
                  </a:txBody>
                  <a:tcPr anchor="ctr">
                    <a:lnL w="28575" cap="flat" cmpd="sng" algn="ctr">
                      <a:solidFill>
                        <a:schemeClr val="tx1"/>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45916002"/>
                  </a:ext>
                </a:extLst>
              </a:tr>
              <a:tr h="208800">
                <a:tc>
                  <a:txBody>
                    <a:bodyPr/>
                    <a:lstStyle/>
                    <a:p>
                      <a:pPr algn="ctr"/>
                      <a:endParaRPr lang="en-GB" sz="900" b="1"/>
                    </a:p>
                  </a:txBody>
                  <a:tcPr anchor="ctr">
                    <a:lnL w="28575" cap="flat" cmpd="sng" algn="ctr">
                      <a:solidFill>
                        <a:schemeClr val="accent6"/>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900" b="1"/>
                    </a:p>
                  </a:txBody>
                  <a:tcPr anchor="ctr">
                    <a:lnL w="28575"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900" b="1"/>
                    </a:p>
                  </a:txBody>
                  <a:tcPr anchor="ctr">
                    <a:lnL w="28575" cap="flat" cmpd="sng" algn="ctr">
                      <a:solidFill>
                        <a:schemeClr val="tx1"/>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53576864"/>
                  </a:ext>
                </a:extLst>
              </a:tr>
              <a:tr h="208800">
                <a:tc>
                  <a:txBody>
                    <a:bodyPr/>
                    <a:lstStyle/>
                    <a:p>
                      <a:pPr algn="ctr"/>
                      <a:endParaRPr lang="en-GB" sz="900" b="1"/>
                    </a:p>
                  </a:txBody>
                  <a:tcPr anchor="ctr">
                    <a:lnL w="28575" cap="flat" cmpd="sng" algn="ctr">
                      <a:solidFill>
                        <a:schemeClr val="accent6"/>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900" b="1"/>
                    </a:p>
                  </a:txBody>
                  <a:tcPr anchor="ctr">
                    <a:lnL w="28575"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solidFill>
                  </a:tcPr>
                </a:tc>
                <a:tc>
                  <a:txBody>
                    <a:bodyPr/>
                    <a:lstStyle/>
                    <a:p>
                      <a:pPr algn="ctr"/>
                      <a:endParaRPr lang="en-GB" sz="900" b="1"/>
                    </a:p>
                  </a:txBody>
                  <a:tcPr anchor="ctr">
                    <a:lnL w="28575" cap="flat" cmpd="sng" algn="ctr">
                      <a:solidFill>
                        <a:schemeClr val="tx1"/>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31955887"/>
                  </a:ext>
                </a:extLst>
              </a:tr>
              <a:tr h="208800">
                <a:tc>
                  <a:txBody>
                    <a:bodyPr/>
                    <a:lstStyle/>
                    <a:p>
                      <a:pPr algn="ctr"/>
                      <a:endParaRPr lang="en-GB" sz="900" b="1"/>
                    </a:p>
                  </a:txBody>
                  <a:tcPr anchor="ctr">
                    <a:lnL w="28575" cap="flat" cmpd="sng" algn="ctr">
                      <a:solidFill>
                        <a:schemeClr val="accent6"/>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r>
                        <a:rPr lang="en-GB" sz="900" b="1"/>
                        <a:t>4</a:t>
                      </a:r>
                    </a:p>
                  </a:txBody>
                  <a:tcPr anchor="ctr">
                    <a:lnL w="28575"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2"/>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2"/>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2"/>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2"/>
                    </a:solidFill>
                  </a:tcPr>
                </a:tc>
                <a:tc>
                  <a:txBody>
                    <a:bodyPr/>
                    <a:lstStyle/>
                    <a:p>
                      <a:pPr algn="ctr"/>
                      <a:endParaRPr lang="en-GB" sz="900" b="1"/>
                    </a:p>
                  </a:txBody>
                  <a:tcPr anchor="ctr">
                    <a:lnL w="28575" cap="flat" cmpd="sng" algn="ctr">
                      <a:solidFill>
                        <a:schemeClr val="tx1"/>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91014826"/>
                  </a:ext>
                </a:extLst>
              </a:tr>
              <a:tr h="208800">
                <a:tc>
                  <a:txBody>
                    <a:bodyPr/>
                    <a:lstStyle/>
                    <a:p>
                      <a:pPr algn="ctr"/>
                      <a:r>
                        <a:rPr lang="en-GB" sz="900" b="1"/>
                        <a:t>5</a:t>
                      </a:r>
                    </a:p>
                  </a:txBody>
                  <a:tcPr anchor="ctr">
                    <a:lnL w="28575" cap="flat" cmpd="sng" algn="ctr">
                      <a:solidFill>
                        <a:schemeClr val="accent6"/>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FF00"/>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FF00"/>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FF00"/>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FF00"/>
                    </a:solid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FF00"/>
                    </a:solidFill>
                  </a:tcPr>
                </a:tc>
                <a:tc>
                  <a:txBody>
                    <a:bodyPr/>
                    <a:lstStyle/>
                    <a:p>
                      <a:pPr algn="ctr"/>
                      <a:endParaRPr lang="en-GB" sz="900" b="1"/>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900" b="1"/>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endParaRPr lang="en-GB"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endParaRPr lang="en-GB" sz="900" b="1"/>
                    </a:p>
                  </a:txBody>
                  <a:tcPr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endParaRPr lang="en-GB" sz="900" b="1"/>
                    </a:p>
                  </a:txBody>
                  <a:tcPr anchor="ctr">
                    <a:lnL w="28575" cap="flat" cmpd="sng" algn="ctr">
                      <a:solidFill>
                        <a:schemeClr val="tx1"/>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37058243"/>
                  </a:ext>
                </a:extLst>
              </a:tr>
              <a:tr h="208800">
                <a:tc>
                  <a:txBody>
                    <a:bodyPr/>
                    <a:lstStyle/>
                    <a:p>
                      <a:pPr algn="ctr"/>
                      <a:endParaRPr lang="en-GB" sz="900" b="1"/>
                    </a:p>
                  </a:txBody>
                  <a:tcPr anchor="ctr">
                    <a:lnL w="28575" cap="flat" cmpd="sng" algn="ctr">
                      <a:solidFill>
                        <a:schemeClr val="accent6"/>
                      </a:solidFill>
                      <a:prstDash val="solid"/>
                      <a:round/>
                      <a:headEnd type="none" w="med" len="med"/>
                      <a:tailEnd type="none" w="med" len="med"/>
                    </a:lnL>
                    <a:lnR w="12700" cap="flat" cmpd="sng" algn="ctr">
                      <a:solidFill>
                        <a:srgbClr val="00206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accent6"/>
                      </a:solidFill>
                      <a:prstDash val="solid"/>
                      <a:round/>
                      <a:headEnd type="none" w="med" len="med"/>
                      <a:tailEnd type="none" w="med" len="med"/>
                    </a:lnB>
                    <a:no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accent6"/>
                      </a:solidFill>
                      <a:prstDash val="solid"/>
                      <a:round/>
                      <a:headEnd type="none" w="med" len="med"/>
                      <a:tailEnd type="none" w="med" len="med"/>
                    </a:lnB>
                    <a:no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accent6"/>
                      </a:solidFill>
                      <a:prstDash val="solid"/>
                      <a:round/>
                      <a:headEnd type="none" w="med" len="med"/>
                      <a:tailEnd type="none" w="med" len="med"/>
                    </a:lnB>
                    <a:no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accent6"/>
                      </a:solidFill>
                      <a:prstDash val="solid"/>
                      <a:round/>
                      <a:headEnd type="none" w="med" len="med"/>
                      <a:tailEnd type="none" w="med" len="med"/>
                    </a:lnB>
                    <a:noFill/>
                  </a:tcPr>
                </a:tc>
                <a:tc>
                  <a:txBody>
                    <a:bodyPr/>
                    <a:lstStyle/>
                    <a:p>
                      <a:pPr algn="ctr"/>
                      <a:endParaRPr lang="en-GB" sz="900" b="1"/>
                    </a:p>
                  </a:txBody>
                  <a:tcPr anchor="ctr">
                    <a:lnL w="12700" cap="flat" cmpd="sng" algn="ctr">
                      <a:solidFill>
                        <a:srgbClr val="002060"/>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accent6"/>
                      </a:solidFill>
                      <a:prstDash val="solid"/>
                      <a:round/>
                      <a:headEnd type="none" w="med" len="med"/>
                      <a:tailEnd type="none" w="med" len="med"/>
                    </a:lnB>
                    <a:noFill/>
                  </a:tcPr>
                </a:tc>
                <a:tc>
                  <a:txBody>
                    <a:bodyPr/>
                    <a:lstStyle/>
                    <a:p>
                      <a:pPr algn="ctr"/>
                      <a:endParaRPr lang="en-GB" sz="900" b="1"/>
                    </a:p>
                  </a:txBody>
                  <a:tcPr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900" b="1"/>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endParaRPr lang="en-GB"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endParaRPr lang="en-GB" sz="900" b="1"/>
                    </a:p>
                  </a:txBody>
                  <a:tcPr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endParaRPr lang="en-GB" sz="900" b="1"/>
                    </a:p>
                  </a:txBody>
                  <a:tcPr anchor="ctr">
                    <a:lnL w="28575" cap="flat" cmpd="sng" algn="ctr">
                      <a:solidFill>
                        <a:schemeClr val="tx1"/>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62852222"/>
                  </a:ext>
                </a:extLst>
              </a:tr>
              <a:tr h="208800">
                <a:tc>
                  <a:txBody>
                    <a:bodyPr/>
                    <a:lstStyle/>
                    <a:p>
                      <a:pPr algn="ctr"/>
                      <a:endParaRPr lang="en-GB" sz="900" b="1"/>
                    </a:p>
                  </a:txBody>
                  <a:tcPr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900" b="1"/>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900" b="1"/>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900" b="1"/>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900" b="1"/>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900" b="1"/>
                    </a:p>
                  </a:txBody>
                  <a:tcPr anchor="ctr">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900" b="1"/>
                        <a:t>3</a:t>
                      </a:r>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endParaRPr lang="en-GB"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endParaRPr lang="en-GB" sz="900" b="1"/>
                    </a:p>
                  </a:txBody>
                  <a:tcPr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endParaRPr lang="en-GB" sz="900" b="1" dirty="0"/>
                    </a:p>
                  </a:txBody>
                  <a:tcPr anchor="ctr">
                    <a:lnL w="28575"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72758457"/>
                  </a:ext>
                </a:extLst>
              </a:tr>
            </a:tbl>
          </a:graphicData>
        </a:graphic>
      </p:graphicFrame>
    </p:spTree>
    <p:extLst>
      <p:ext uri="{BB962C8B-B14F-4D97-AF65-F5344CB8AC3E}">
        <p14:creationId xmlns:p14="http://schemas.microsoft.com/office/powerpoint/2010/main" val="3577751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7BF9E7D-4CA4-0309-0B41-6E17BD513AA5}"/>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6" name="Rounded Rectangular Callout 5">
            <a:extLst>
              <a:ext uri="{FF2B5EF4-FFF2-40B4-BE49-F238E27FC236}">
                <a16:creationId xmlns:a16="http://schemas.microsoft.com/office/drawing/2014/main" id="{7E5B3639-ECA1-3AC8-81EA-FD66A41BFB64}"/>
              </a:ext>
            </a:extLst>
          </p:cNvPr>
          <p:cNvSpPr/>
          <p:nvPr/>
        </p:nvSpPr>
        <p:spPr>
          <a:xfrm>
            <a:off x="2241754" y="2094271"/>
            <a:ext cx="6351639" cy="747252"/>
          </a:xfrm>
          <a:prstGeom prst="wedgeRoundRectCallout">
            <a:avLst>
              <a:gd name="adj1" fmla="val 59318"/>
              <a:gd name="adj2" fmla="val 25658"/>
              <a:gd name="adj3" fmla="val 16667"/>
            </a:avLst>
          </a:prstGeom>
          <a:solidFill>
            <a:schemeClr val="bg1"/>
          </a:solidFill>
          <a:ln w="38100" cap="rnd">
            <a:solidFill>
              <a:schemeClr val="tx2"/>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en-US">
                <a:solidFill>
                  <a:srgbClr val="231F1F"/>
                </a:solidFill>
              </a:rPr>
              <a:t>After failing to fit the squares in the rectangle a few times, </a:t>
            </a:r>
            <a:br>
              <a:rPr lang="en-US">
                <a:solidFill>
                  <a:srgbClr val="231F1F"/>
                </a:solidFill>
              </a:rPr>
            </a:br>
            <a:r>
              <a:rPr lang="en-US">
                <a:solidFill>
                  <a:srgbClr val="231F1F"/>
                </a:solidFill>
              </a:rPr>
              <a:t>I tried a different strategy and used ‘area reasoning’ instead.</a:t>
            </a:r>
            <a:endParaRPr kumimoji="0" lang="en-US" sz="1800" b="0" i="0" u="none" strike="noStrike" kern="1200" cap="none" spc="0" normalizeH="0" baseline="0" noProof="0">
              <a:ln>
                <a:noFill/>
              </a:ln>
              <a:solidFill>
                <a:srgbClr val="231F1F"/>
              </a:solidFill>
              <a:effectLst/>
              <a:uLnTx/>
              <a:uFillTx/>
              <a:latin typeface="Arial"/>
              <a:ea typeface="+mn-ea"/>
              <a:cs typeface="+mn-cs"/>
            </a:endParaRPr>
          </a:p>
        </p:txBody>
      </p:sp>
      <p:sp>
        <p:nvSpPr>
          <p:cNvPr id="7" name="Rounded Rectangular Callout 6">
            <a:extLst>
              <a:ext uri="{FF2B5EF4-FFF2-40B4-BE49-F238E27FC236}">
                <a16:creationId xmlns:a16="http://schemas.microsoft.com/office/drawing/2014/main" id="{08A8F3AF-C397-B477-0CE4-77B5DDFBD702}"/>
              </a:ext>
            </a:extLst>
          </p:cNvPr>
          <p:cNvSpPr/>
          <p:nvPr/>
        </p:nvSpPr>
        <p:spPr>
          <a:xfrm>
            <a:off x="2241754" y="3544529"/>
            <a:ext cx="5761704" cy="747252"/>
          </a:xfrm>
          <a:prstGeom prst="wedgeRoundRectCallout">
            <a:avLst>
              <a:gd name="adj1" fmla="val 59318"/>
              <a:gd name="adj2" fmla="val 25658"/>
              <a:gd name="adj3" fmla="val 16667"/>
            </a:avLst>
          </a:prstGeom>
          <a:solidFill>
            <a:schemeClr val="bg1"/>
          </a:solidFill>
          <a:ln w="38100" cap="rnd">
            <a:solidFill>
              <a:schemeClr val="tx2"/>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0" lang="en-US" sz="1800" b="0" i="0" u="none" strike="noStrike" kern="1200" cap="none" spc="0" normalizeH="0" baseline="0" noProof="0">
                <a:ln>
                  <a:noFill/>
                </a:ln>
                <a:solidFill>
                  <a:srgbClr val="231F1F"/>
                </a:solidFill>
                <a:effectLst/>
                <a:uLnTx/>
                <a:uFillTx/>
                <a:latin typeface="Arial"/>
                <a:ea typeface="+mn-ea"/>
                <a:cs typeface="+mn-cs"/>
              </a:rPr>
              <a:t>I explained</a:t>
            </a:r>
            <a:r>
              <a:rPr kumimoji="0" lang="en-US" sz="1800" b="0" i="0" u="none" strike="noStrike" kern="1200" cap="none" spc="0" normalizeH="0" noProof="0">
                <a:ln>
                  <a:noFill/>
                </a:ln>
                <a:solidFill>
                  <a:srgbClr val="231F1F"/>
                </a:solidFill>
                <a:effectLst/>
                <a:uLnTx/>
                <a:uFillTx/>
                <a:latin typeface="Arial"/>
                <a:ea typeface="+mn-ea"/>
                <a:cs typeface="+mn-cs"/>
              </a:rPr>
              <a:t> to my partner </a:t>
            </a:r>
            <a:r>
              <a:rPr lang="en-US">
                <a:solidFill>
                  <a:srgbClr val="231F1F"/>
                </a:solidFill>
              </a:rPr>
              <a:t>that ‘area reasoning’ only tells you that it </a:t>
            </a:r>
            <a:r>
              <a:rPr lang="en-US" i="1">
                <a:solidFill>
                  <a:srgbClr val="231F1F"/>
                </a:solidFill>
              </a:rPr>
              <a:t>might</a:t>
            </a:r>
            <a:r>
              <a:rPr lang="en-US">
                <a:solidFill>
                  <a:srgbClr val="231F1F"/>
                </a:solidFill>
              </a:rPr>
              <a:t> be possible for the squares to fit.</a:t>
            </a:r>
            <a:endParaRPr kumimoji="0" lang="en-US" sz="1800" b="0" i="0" u="none" strike="noStrike" kern="1200" cap="none" spc="0" normalizeH="0" baseline="0" noProof="0">
              <a:ln>
                <a:noFill/>
              </a:ln>
              <a:solidFill>
                <a:srgbClr val="231F1F"/>
              </a:solidFill>
              <a:effectLst/>
              <a:uLnTx/>
              <a:uFillTx/>
              <a:latin typeface="Arial"/>
              <a:ea typeface="+mn-ea"/>
              <a:cs typeface="+mn-cs"/>
            </a:endParaRPr>
          </a:p>
        </p:txBody>
      </p:sp>
      <p:sp>
        <p:nvSpPr>
          <p:cNvPr id="8" name="Rounded Rectangular Callout 7">
            <a:extLst>
              <a:ext uri="{FF2B5EF4-FFF2-40B4-BE49-F238E27FC236}">
                <a16:creationId xmlns:a16="http://schemas.microsoft.com/office/drawing/2014/main" id="{B682A1B4-EC88-A7C0-3C83-6A28F32BB1AE}"/>
              </a:ext>
            </a:extLst>
          </p:cNvPr>
          <p:cNvSpPr/>
          <p:nvPr/>
        </p:nvSpPr>
        <p:spPr>
          <a:xfrm>
            <a:off x="2241752" y="4994787"/>
            <a:ext cx="7145136" cy="747252"/>
          </a:xfrm>
          <a:prstGeom prst="wedgeRoundRectCallout">
            <a:avLst>
              <a:gd name="adj1" fmla="val 59318"/>
              <a:gd name="adj2" fmla="val 25658"/>
              <a:gd name="adj3" fmla="val 16667"/>
            </a:avLst>
          </a:prstGeom>
          <a:solidFill>
            <a:schemeClr val="bg1"/>
          </a:solidFill>
          <a:ln w="38100" cap="rnd">
            <a:solidFill>
              <a:schemeClr val="tx2"/>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0" lang="en-GB" sz="1800" b="0" i="0" u="none" strike="noStrike" kern="1200" cap="none" spc="0" normalizeH="0" baseline="0" noProof="0" dirty="0">
                <a:ln>
                  <a:noFill/>
                </a:ln>
                <a:solidFill>
                  <a:srgbClr val="231F1F"/>
                </a:solidFill>
                <a:effectLst/>
                <a:uLnTx/>
                <a:uFillTx/>
                <a:latin typeface="Arial"/>
                <a:ea typeface="+mn-ea"/>
                <a:cs typeface="+mn-cs"/>
              </a:rPr>
              <a:t>I asked my partner</a:t>
            </a:r>
            <a:r>
              <a:rPr kumimoji="0" lang="en-GB" sz="1800" b="0" i="0" u="none" strike="noStrike" kern="1200" cap="none" spc="0" normalizeH="0" noProof="0" dirty="0">
                <a:ln>
                  <a:noFill/>
                </a:ln>
                <a:solidFill>
                  <a:srgbClr val="231F1F"/>
                </a:solidFill>
                <a:effectLst/>
                <a:uLnTx/>
                <a:uFillTx/>
                <a:latin typeface="Arial"/>
                <a:ea typeface="+mn-ea"/>
                <a:cs typeface="+mn-cs"/>
              </a:rPr>
              <a:t> what strategy they used when they fitted </a:t>
            </a:r>
            <a:r>
              <a:rPr lang="en-GB" dirty="0">
                <a:solidFill>
                  <a:srgbClr val="231F1F"/>
                </a:solidFill>
              </a:rPr>
              <a:t>the squares with sides 1, 2, 3, 4 and 5 into </a:t>
            </a:r>
            <a:r>
              <a:rPr kumimoji="0" lang="en-GB" sz="1800" b="0" i="0" u="none" strike="noStrike" kern="1200" cap="none" spc="0" normalizeH="0" noProof="0" dirty="0">
                <a:ln>
                  <a:noFill/>
                </a:ln>
                <a:solidFill>
                  <a:srgbClr val="231F1F"/>
                </a:solidFill>
                <a:effectLst/>
                <a:uLnTx/>
                <a:uFillTx/>
                <a:latin typeface="Arial"/>
                <a:ea typeface="+mn-ea"/>
                <a:cs typeface="+mn-cs"/>
              </a:rPr>
              <a:t>a smaller rectangle than me.</a:t>
            </a:r>
            <a:r>
              <a:rPr kumimoji="0" lang="en-GB" sz="1800" b="0" i="0" u="none" strike="noStrike" kern="1200" cap="none" spc="0" normalizeH="0" baseline="0" noProof="0" dirty="0">
                <a:ln>
                  <a:noFill/>
                </a:ln>
                <a:solidFill>
                  <a:srgbClr val="231F1F"/>
                </a:solidFill>
                <a:effectLst/>
                <a:uLnTx/>
                <a:uFillTx/>
                <a:latin typeface="Arial"/>
                <a:ea typeface="+mn-ea"/>
                <a:cs typeface="+mn-cs"/>
              </a:rPr>
              <a:t> </a:t>
            </a:r>
            <a:endParaRPr kumimoji="0" lang="en-US" sz="1800" b="0" i="0" u="none" strike="noStrike" kern="1200" cap="none" spc="0" normalizeH="0" baseline="0" noProof="0" dirty="0">
              <a:ln>
                <a:noFill/>
              </a:ln>
              <a:solidFill>
                <a:srgbClr val="231F1F"/>
              </a:solidFill>
              <a:effectLst/>
              <a:uLnTx/>
              <a:uFillTx/>
              <a:latin typeface="Arial"/>
              <a:ea typeface="+mn-ea"/>
              <a:cs typeface="+mn-cs"/>
            </a:endParaRPr>
          </a:p>
        </p:txBody>
      </p:sp>
      <p:sp>
        <p:nvSpPr>
          <p:cNvPr id="10" name="Speech Bubble: Oval 5">
            <a:extLst>
              <a:ext uri="{FF2B5EF4-FFF2-40B4-BE49-F238E27FC236}">
                <a16:creationId xmlns:a16="http://schemas.microsoft.com/office/drawing/2014/main" id="{37AF2F53-23E9-F8AD-C473-4D5E8DC0596F}"/>
              </a:ext>
            </a:extLst>
          </p:cNvPr>
          <p:cNvSpPr/>
          <p:nvPr/>
        </p:nvSpPr>
        <p:spPr>
          <a:xfrm>
            <a:off x="8898193" y="2841523"/>
            <a:ext cx="3156155" cy="2153264"/>
          </a:xfrm>
          <a:prstGeom prst="wedgeEllipseCallout">
            <a:avLst>
              <a:gd name="adj1" fmla="val -57188"/>
              <a:gd name="adj2" fmla="val -12704"/>
            </a:avLst>
          </a:prstGeom>
          <a:solidFill>
            <a:schemeClr val="accent5">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231F1F"/>
                </a:solidFill>
                <a:effectLst/>
                <a:uLnTx/>
                <a:uFillTx/>
                <a:latin typeface="Arial"/>
                <a:ea typeface="+mn-ea"/>
                <a:cs typeface="+mn-cs"/>
              </a:rPr>
              <a:t>At the end of each Axiom Maths session (as well as throughout), the mathematicians reflect on how they have shown </a:t>
            </a:r>
            <a:r>
              <a:rPr kumimoji="0" lang="en-GB" sz="1600" b="1" i="0" u="none" strike="noStrike" kern="1200" cap="none" spc="0" normalizeH="0" baseline="0" noProof="0">
                <a:ln>
                  <a:noFill/>
                </a:ln>
                <a:solidFill>
                  <a:srgbClr val="AA18FE"/>
                </a:solidFill>
                <a:effectLst/>
                <a:uLnTx/>
                <a:uFillTx/>
                <a:latin typeface="Arial"/>
                <a:ea typeface="+mn-ea"/>
                <a:cs typeface="+mn-cs"/>
              </a:rPr>
              <a:t>AAA </a:t>
            </a:r>
            <a:r>
              <a:rPr kumimoji="0" lang="en-GB" sz="1600" b="0" i="0" u="none" strike="noStrike" kern="1200" cap="none" spc="0" normalizeH="0" baseline="0" noProof="0">
                <a:ln>
                  <a:noFill/>
                </a:ln>
                <a:solidFill>
                  <a:srgbClr val="231F1F"/>
                </a:solidFill>
                <a:effectLst/>
                <a:uLnTx/>
                <a:uFillTx/>
                <a:latin typeface="Arial"/>
                <a:ea typeface="+mn-ea"/>
                <a:cs typeface="+mn-cs"/>
              </a:rPr>
              <a:t>behaviour in this session!</a:t>
            </a:r>
          </a:p>
        </p:txBody>
      </p:sp>
      <p:sp>
        <p:nvSpPr>
          <p:cNvPr id="11" name="TextBox 10">
            <a:extLst>
              <a:ext uri="{FF2B5EF4-FFF2-40B4-BE49-F238E27FC236}">
                <a16:creationId xmlns:a16="http://schemas.microsoft.com/office/drawing/2014/main" id="{D532507A-436D-9E6E-6E47-972C1B11EC9C}"/>
              </a:ext>
            </a:extLst>
          </p:cNvPr>
          <p:cNvSpPr txBox="1"/>
          <p:nvPr/>
        </p:nvSpPr>
        <p:spPr>
          <a:xfrm>
            <a:off x="522423" y="352063"/>
            <a:ext cx="7401385"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AA18FE"/>
                </a:solidFill>
                <a:effectLst/>
                <a:uLnTx/>
                <a:uFillTx/>
                <a:latin typeface="Georgia" panose="02040502050405020303" pitchFamily="18" charset="0"/>
                <a:ea typeface="+mn-ea"/>
                <a:cs typeface="+mn-cs"/>
              </a:rPr>
              <a:t>Today, you have you been…</a:t>
            </a:r>
            <a:endParaRPr kumimoji="0" lang="en-GB" sz="1800" b="0" i="0" u="none" strike="noStrike" kern="1200" cap="none" spc="0" normalizeH="0" baseline="0" noProof="0">
              <a:ln>
                <a:noFill/>
              </a:ln>
              <a:solidFill>
                <a:srgbClr val="231F1F"/>
              </a:solidFill>
              <a:effectLst/>
              <a:uLnTx/>
              <a:uFillTx/>
              <a:latin typeface="Arial"/>
              <a:ea typeface="+mn-ea"/>
              <a:cs typeface="+mn-cs"/>
            </a:endParaRPr>
          </a:p>
        </p:txBody>
      </p:sp>
    </p:spTree>
    <p:extLst>
      <p:ext uri="{BB962C8B-B14F-4D97-AF65-F5344CB8AC3E}">
        <p14:creationId xmlns:p14="http://schemas.microsoft.com/office/powerpoint/2010/main" val="1845905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8" restart="whenNotActive" fill="hold" evtFilter="cancelBubble" nodeType="interactiveSeq">
                <p:stCondLst>
                  <p:cond evt="onClick" delay="0">
                    <p:tgtEl>
                      <p:spTgt spid="11"/>
                    </p:tgtEl>
                  </p:cond>
                </p:stCondLst>
                <p:endSync evt="end" delay="0">
                  <p:rtn val="all"/>
                </p:endSync>
                <p:childTnLst>
                  <p:par>
                    <p:cTn id="19" fill="hold">
                      <p:stCondLst>
                        <p:cond delay="0"/>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nextCondLst>
                <p:cond evt="onClick" delay="0">
                  <p:tgtEl>
                    <p:spTgt spid="11"/>
                  </p:tgtEl>
                </p:cond>
              </p:nextCondLst>
            </p:seq>
          </p:childTnLst>
        </p:cTn>
      </p:par>
    </p:tnLst>
    <p:bldLst>
      <p:bldP spid="6" grpId="0" animBg="1"/>
      <p:bldP spid="7" grpId="0" animBg="1"/>
      <p:bldP spid="8" grpId="0" animBg="1"/>
      <p:bldP spid="10" grpId="0" animBg="1"/>
    </p:bld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DEC6C2-05B7-0357-3063-785B205E2F07}"/>
              </a:ext>
            </a:extLst>
          </p:cNvPr>
          <p:cNvSpPr>
            <a:spLocks noGrp="1"/>
          </p:cNvSpPr>
          <p:nvPr>
            <p:ph idx="1"/>
          </p:nvPr>
        </p:nvSpPr>
        <p:spPr/>
        <p:txBody>
          <a:bodyPr/>
          <a:lstStyle/>
          <a:p>
            <a:r>
              <a:rPr lang="en-GB" b="1" dirty="0"/>
              <a:t>Allow 2 minutes at the end of the session to tell the mathematicians how they have demonstrated the three </a:t>
            </a:r>
            <a:r>
              <a:rPr lang="en-GB" b="1" dirty="0">
                <a:solidFill>
                  <a:schemeClr val="tx2"/>
                </a:solidFill>
              </a:rPr>
              <a:t>AAA</a:t>
            </a:r>
            <a:r>
              <a:rPr lang="en-GB" b="1" dirty="0"/>
              <a:t> behaviours of mathematicians today. </a:t>
            </a:r>
          </a:p>
          <a:p>
            <a:r>
              <a:rPr lang="en-GB" dirty="0"/>
              <a:t>Ask them to reflect on what they enjoyed about this session, and how it might have been different from a normal maths lesson.</a:t>
            </a:r>
          </a:p>
          <a:p>
            <a:r>
              <a:rPr lang="en-GB" dirty="0"/>
              <a:t>“Is there somebody who you think has been especially </a:t>
            </a:r>
            <a:r>
              <a:rPr lang="en-GB" b="1" dirty="0">
                <a:solidFill>
                  <a:schemeClr val="tx2"/>
                </a:solidFill>
              </a:rPr>
              <a:t>adventurous</a:t>
            </a:r>
            <a:r>
              <a:rPr lang="en-GB" dirty="0"/>
              <a:t>/</a:t>
            </a:r>
            <a:r>
              <a:rPr lang="en-GB" b="1" dirty="0">
                <a:solidFill>
                  <a:schemeClr val="tx2"/>
                </a:solidFill>
              </a:rPr>
              <a:t>articulate</a:t>
            </a:r>
            <a:r>
              <a:rPr lang="en-GB" dirty="0"/>
              <a:t>/</a:t>
            </a:r>
            <a:r>
              <a:rPr lang="en-GB" b="1" dirty="0">
                <a:solidFill>
                  <a:schemeClr val="tx2"/>
                </a:solidFill>
              </a:rPr>
              <a:t>accepting</a:t>
            </a:r>
            <a:r>
              <a:rPr lang="en-GB" dirty="0"/>
              <a:t> today? What did they do?”</a:t>
            </a:r>
          </a:p>
          <a:p>
            <a:endParaRPr lang="en-GB" dirty="0"/>
          </a:p>
          <a:p>
            <a:endParaRPr lang="en-GB" dirty="0"/>
          </a:p>
          <a:p>
            <a:endParaRPr lang="en-GB" dirty="0"/>
          </a:p>
        </p:txBody>
      </p:sp>
      <p:sp>
        <p:nvSpPr>
          <p:cNvPr id="4" name="Slide Number Placeholder 3">
            <a:extLst>
              <a:ext uri="{FF2B5EF4-FFF2-40B4-BE49-F238E27FC236}">
                <a16:creationId xmlns:a16="http://schemas.microsoft.com/office/drawing/2014/main" id="{CD6821AB-F5C5-2A71-0F40-D63733B6040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5" name="Title 4">
            <a:extLst>
              <a:ext uri="{FF2B5EF4-FFF2-40B4-BE49-F238E27FC236}">
                <a16:creationId xmlns:a16="http://schemas.microsoft.com/office/drawing/2014/main" id="{FC69D600-C4C2-904B-20BC-0C689B31618F}"/>
              </a:ext>
            </a:extLst>
          </p:cNvPr>
          <p:cNvSpPr>
            <a:spLocks noGrp="1"/>
          </p:cNvSpPr>
          <p:nvPr>
            <p:ph type="title"/>
          </p:nvPr>
        </p:nvSpPr>
        <p:spPr/>
        <p:txBody>
          <a:bodyPr/>
          <a:lstStyle/>
          <a:p>
            <a:r>
              <a:rPr lang="en-GB"/>
              <a:t>Today, you have you been…</a:t>
            </a:r>
          </a:p>
        </p:txBody>
      </p:sp>
      <p:sp>
        <p:nvSpPr>
          <p:cNvPr id="2" name="Speech Bubble: Oval 5">
            <a:extLst>
              <a:ext uri="{FF2B5EF4-FFF2-40B4-BE49-F238E27FC236}">
                <a16:creationId xmlns:a16="http://schemas.microsoft.com/office/drawing/2014/main" id="{BEE6B655-B8D6-5198-1B3C-4EC0C52B88AB}"/>
              </a:ext>
            </a:extLst>
          </p:cNvPr>
          <p:cNvSpPr/>
          <p:nvPr/>
        </p:nvSpPr>
        <p:spPr>
          <a:xfrm>
            <a:off x="7089334" y="4755517"/>
            <a:ext cx="3690960" cy="1592124"/>
          </a:xfrm>
          <a:prstGeom prst="wedgeEllipseCallout">
            <a:avLst>
              <a:gd name="adj1" fmla="val -26968"/>
              <a:gd name="adj2" fmla="val -65956"/>
            </a:avLst>
          </a:prstGeom>
          <a:solidFill>
            <a:schemeClr val="accent5">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231F1F"/>
                </a:solidFill>
                <a:effectLst/>
                <a:uLnTx/>
                <a:uFillTx/>
                <a:latin typeface="Arial"/>
                <a:ea typeface="+mn-ea"/>
                <a:cs typeface="+mn-cs"/>
              </a:rPr>
              <a:t>The first three sessions in Block 1 each focus on one of the three </a:t>
            </a:r>
            <a:r>
              <a:rPr kumimoji="0" lang="en-GB" sz="1600" b="1" i="0" u="none" strike="noStrike" kern="1200" cap="none" spc="0" normalizeH="0" baseline="0" noProof="0" dirty="0">
                <a:ln>
                  <a:noFill/>
                </a:ln>
                <a:solidFill>
                  <a:srgbClr val="AA18FE"/>
                </a:solidFill>
                <a:effectLst/>
                <a:uLnTx/>
                <a:uFillTx/>
                <a:latin typeface="Arial"/>
                <a:ea typeface="+mn-ea"/>
                <a:cs typeface="+mn-cs"/>
              </a:rPr>
              <a:t>AAA</a:t>
            </a:r>
            <a:r>
              <a:rPr kumimoji="0" lang="en-GB" sz="1600" b="0" i="0" u="none" strike="noStrike" kern="1200" cap="none" spc="0" normalizeH="0" baseline="0" noProof="0" dirty="0">
                <a:ln>
                  <a:noFill/>
                </a:ln>
                <a:solidFill>
                  <a:srgbClr val="231F1F"/>
                </a:solidFill>
                <a:effectLst/>
                <a:uLnTx/>
                <a:uFillTx/>
                <a:latin typeface="Arial"/>
                <a:ea typeface="+mn-ea"/>
                <a:cs typeface="+mn-cs"/>
              </a:rPr>
              <a:t> behaviours of mathematicians. </a:t>
            </a:r>
          </a:p>
        </p:txBody>
      </p:sp>
    </p:spTree>
    <p:extLst>
      <p:ext uri="{BB962C8B-B14F-4D97-AF65-F5344CB8AC3E}">
        <p14:creationId xmlns:p14="http://schemas.microsoft.com/office/powerpoint/2010/main" val="3878154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14FEEC4-0F7D-E518-550D-4DBBDD10FE6D}"/>
              </a:ext>
            </a:extLst>
          </p:cNvPr>
          <p:cNvSpPr>
            <a:spLocks noGrp="1"/>
          </p:cNvSpPr>
          <p:nvPr>
            <p:ph type="sldNum" sz="quarter" idx="12"/>
          </p:nvPr>
        </p:nvSpPr>
        <p:spPr/>
        <p:txBody>
          <a:bodyPr/>
          <a:lstStyle/>
          <a:p>
            <a:fld id="{35BC334B-5606-F640-9B65-DA4F71454EC0}" type="slidenum">
              <a:rPr lang="en-US" smtClean="0"/>
              <a:pPr/>
              <a:t>28</a:t>
            </a:fld>
            <a:endParaRPr lang="en-US"/>
          </a:p>
        </p:txBody>
      </p:sp>
    </p:spTree>
    <p:extLst>
      <p:ext uri="{BB962C8B-B14F-4D97-AF65-F5344CB8AC3E}">
        <p14:creationId xmlns:p14="http://schemas.microsoft.com/office/powerpoint/2010/main" val="2152099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B46C1C-1A30-5A34-130F-6D18AC3BFF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721EC5-5EC4-5B4E-6496-D4CCF1B8B841}"/>
              </a:ext>
            </a:extLst>
          </p:cNvPr>
          <p:cNvSpPr>
            <a:spLocks noGrp="1"/>
          </p:cNvSpPr>
          <p:nvPr>
            <p:ph type="title"/>
          </p:nvPr>
        </p:nvSpPr>
        <p:spPr/>
        <p:txBody>
          <a:bodyPr/>
          <a:lstStyle/>
          <a:p>
            <a:r>
              <a:rPr lang="en-US"/>
              <a:t>Squash it in!</a:t>
            </a:r>
          </a:p>
        </p:txBody>
      </p:sp>
      <p:sp>
        <p:nvSpPr>
          <p:cNvPr id="3" name="Content Placeholder 2">
            <a:extLst>
              <a:ext uri="{FF2B5EF4-FFF2-40B4-BE49-F238E27FC236}">
                <a16:creationId xmlns:a16="http://schemas.microsoft.com/office/drawing/2014/main" id="{8A94D8EF-6D56-E2C8-94C9-F9CEE52C074B}"/>
              </a:ext>
            </a:extLst>
          </p:cNvPr>
          <p:cNvSpPr>
            <a:spLocks noGrp="1"/>
          </p:cNvSpPr>
          <p:nvPr>
            <p:ph idx="1"/>
          </p:nvPr>
        </p:nvSpPr>
        <p:spPr/>
        <p:txBody>
          <a:bodyPr/>
          <a:lstStyle/>
          <a:p>
            <a:pPr marL="457200" indent="-457200">
              <a:buFont typeface="+mj-lt"/>
              <a:buAutoNum type="alphaLcParenR"/>
            </a:pPr>
            <a:r>
              <a:rPr lang="en-GB" dirty="0"/>
              <a:t>Can squares with sides 1, 1, 2, 3, and 5 fit </a:t>
            </a:r>
            <a:r>
              <a:rPr lang="en-GB" b="1" dirty="0">
                <a:solidFill>
                  <a:schemeClr val="accent3"/>
                </a:solidFill>
              </a:rPr>
              <a:t>exactly</a:t>
            </a:r>
            <a:r>
              <a:rPr lang="en-GB" dirty="0"/>
              <a:t> into a rectangle, with no squares </a:t>
            </a:r>
            <a:br>
              <a:rPr lang="en-GB" dirty="0"/>
            </a:br>
            <a:r>
              <a:rPr lang="en-GB" dirty="0"/>
              <a:t>left uncovered?</a:t>
            </a:r>
          </a:p>
          <a:p>
            <a:pPr marL="457200" indent="-457200">
              <a:buFont typeface="+mj-lt"/>
              <a:buAutoNum type="alphaLcParenR"/>
            </a:pPr>
            <a:endParaRPr lang="en-GB" dirty="0"/>
          </a:p>
          <a:p>
            <a:pPr marL="457200" indent="-457200">
              <a:buFont typeface="+mj-lt"/>
              <a:buAutoNum type="alphaLcParenR"/>
            </a:pPr>
            <a:endParaRPr lang="en-GB" dirty="0"/>
          </a:p>
          <a:p>
            <a:pPr marL="457200" indent="-457200">
              <a:buFont typeface="+mj-lt"/>
              <a:buAutoNum type="alphaLcParenR"/>
            </a:pPr>
            <a:endParaRPr lang="en-GB" dirty="0"/>
          </a:p>
          <a:p>
            <a:pPr marL="457200" indent="-457200">
              <a:buFont typeface="+mj-lt"/>
              <a:buAutoNum type="alphaLcParenR"/>
            </a:pPr>
            <a:endParaRPr lang="en-GB" dirty="0"/>
          </a:p>
          <a:p>
            <a:pPr marL="457200" indent="-457200">
              <a:buFont typeface="+mj-lt"/>
              <a:buAutoNum type="alphaLcParenR"/>
            </a:pPr>
            <a:endParaRPr lang="en-GB" dirty="0"/>
          </a:p>
          <a:p>
            <a:pPr marL="457200" indent="-457200">
              <a:buFont typeface="+mj-lt"/>
              <a:buAutoNum type="alphaLcParenR"/>
            </a:pPr>
            <a:endParaRPr lang="en-GB" dirty="0"/>
          </a:p>
          <a:p>
            <a:pPr marL="457200" indent="-457200">
              <a:buFont typeface="+mj-lt"/>
              <a:buAutoNum type="alphaLcParenR"/>
            </a:pPr>
            <a:endParaRPr lang="en-GB" dirty="0"/>
          </a:p>
          <a:p>
            <a:pPr marL="457200" indent="-457200">
              <a:buFont typeface="+mj-lt"/>
              <a:buAutoNum type="alphaLcParenR"/>
            </a:pPr>
            <a:endParaRPr lang="en-GB" dirty="0"/>
          </a:p>
          <a:p>
            <a:pPr marL="457200" indent="-457200">
              <a:buFont typeface="+mj-lt"/>
              <a:buAutoNum type="alphaLcParenR"/>
            </a:pPr>
            <a:endParaRPr lang="en-GB" dirty="0"/>
          </a:p>
        </p:txBody>
      </p:sp>
      <p:sp>
        <p:nvSpPr>
          <p:cNvPr id="4" name="Slide Number Placeholder 3">
            <a:extLst>
              <a:ext uri="{FF2B5EF4-FFF2-40B4-BE49-F238E27FC236}">
                <a16:creationId xmlns:a16="http://schemas.microsoft.com/office/drawing/2014/main" id="{5350B59C-2569-F016-61D2-182B02840A2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graphicFrame>
        <p:nvGraphicFramePr>
          <p:cNvPr id="12" name="Table 11" descr="A pink 1 × 1 square.">
            <a:extLst>
              <a:ext uri="{FF2B5EF4-FFF2-40B4-BE49-F238E27FC236}">
                <a16:creationId xmlns:a16="http://schemas.microsoft.com/office/drawing/2014/main" id="{B71624F9-C0BD-613D-B209-A0C8B609FA56}"/>
              </a:ext>
            </a:extLst>
          </p:cNvPr>
          <p:cNvGraphicFramePr>
            <a:graphicFrameLocks noGrp="1"/>
          </p:cNvGraphicFramePr>
          <p:nvPr>
            <p:extLst>
              <p:ext uri="{D42A27DB-BD31-4B8C-83A1-F6EECF244321}">
                <p14:modId xmlns:p14="http://schemas.microsoft.com/office/powerpoint/2010/main" val="1288544227"/>
              </p:ext>
            </p:extLst>
          </p:nvPr>
        </p:nvGraphicFramePr>
        <p:xfrm>
          <a:off x="2004724" y="5292842"/>
          <a:ext cx="360000" cy="360000"/>
        </p:xfrm>
        <a:graphic>
          <a:graphicData uri="http://schemas.openxmlformats.org/drawingml/2006/table">
            <a:tbl>
              <a:tblPr firstRow="1" bandRow="1">
                <a:tableStyleId>{5C22544A-7EE6-4342-B048-85BDC9FD1C3A}</a:tableStyleId>
              </a:tblPr>
              <a:tblGrid>
                <a:gridCol w="360000">
                  <a:extLst>
                    <a:ext uri="{9D8B030D-6E8A-4147-A177-3AD203B41FA5}">
                      <a16:colId xmlns:a16="http://schemas.microsoft.com/office/drawing/2014/main" val="3920468737"/>
                    </a:ext>
                  </a:extLst>
                </a:gridCol>
              </a:tblGrid>
              <a:tr h="360000">
                <a:tc>
                  <a:txBody>
                    <a:bodyPr/>
                    <a:lstStyle/>
                    <a:p>
                      <a:pPr algn="ctr"/>
                      <a:r>
                        <a:rPr lang="en-GB" sz="1400" b="1">
                          <a:solidFill>
                            <a:schemeClr val="tx1"/>
                          </a:solidFill>
                        </a:rPr>
                        <a:t>1</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531955887"/>
                  </a:ext>
                </a:extLst>
              </a:tr>
            </a:tbl>
          </a:graphicData>
        </a:graphic>
      </p:graphicFrame>
      <p:graphicFrame>
        <p:nvGraphicFramePr>
          <p:cNvPr id="13" name="Table 12" descr="A red 2 × 2 square.">
            <a:extLst>
              <a:ext uri="{FF2B5EF4-FFF2-40B4-BE49-F238E27FC236}">
                <a16:creationId xmlns:a16="http://schemas.microsoft.com/office/drawing/2014/main" id="{C3B92B5A-4C58-E28F-32AC-7F5495384653}"/>
              </a:ext>
            </a:extLst>
          </p:cNvPr>
          <p:cNvGraphicFramePr>
            <a:graphicFrameLocks noGrp="1"/>
          </p:cNvGraphicFramePr>
          <p:nvPr>
            <p:extLst>
              <p:ext uri="{D42A27DB-BD31-4B8C-83A1-F6EECF244321}">
                <p14:modId xmlns:p14="http://schemas.microsoft.com/office/powerpoint/2010/main" val="2319937492"/>
              </p:ext>
            </p:extLst>
          </p:nvPr>
        </p:nvGraphicFramePr>
        <p:xfrm>
          <a:off x="2817917" y="4936941"/>
          <a:ext cx="720000" cy="720000"/>
        </p:xfrm>
        <a:graphic>
          <a:graphicData uri="http://schemas.openxmlformats.org/drawingml/2006/table">
            <a:tbl>
              <a:tblPr firstRow="1" bandRow="1">
                <a:tableStyleId>{5C22544A-7EE6-4342-B048-85BDC9FD1C3A}</a:tableStyleId>
              </a:tblPr>
              <a:tblGrid>
                <a:gridCol w="360000">
                  <a:extLst>
                    <a:ext uri="{9D8B030D-6E8A-4147-A177-3AD203B41FA5}">
                      <a16:colId xmlns:a16="http://schemas.microsoft.com/office/drawing/2014/main" val="3927929083"/>
                    </a:ext>
                  </a:extLst>
                </a:gridCol>
                <a:gridCol w="360000">
                  <a:extLst>
                    <a:ext uri="{9D8B030D-6E8A-4147-A177-3AD203B41FA5}">
                      <a16:colId xmlns:a16="http://schemas.microsoft.com/office/drawing/2014/main" val="3920468737"/>
                    </a:ext>
                  </a:extLst>
                </a:gridCol>
              </a:tblGrid>
              <a:tr h="360000">
                <a:tc>
                  <a:txBody>
                    <a:bodyPr/>
                    <a:lstStyle/>
                    <a:p>
                      <a:endParaRPr lang="en-GB" sz="1400"/>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6"/>
                    </a:solidFill>
                  </a:tcPr>
                </a:tc>
                <a:tc>
                  <a:txBody>
                    <a:bodyPr/>
                    <a:lstStyle/>
                    <a:p>
                      <a:endParaRPr lang="en-GB" sz="1400"/>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6"/>
                    </a:solidFill>
                  </a:tcPr>
                </a:tc>
                <a:extLst>
                  <a:ext uri="{0D108BD9-81ED-4DB2-BD59-A6C34878D82A}">
                    <a16:rowId xmlns:a16="http://schemas.microsoft.com/office/drawing/2014/main" val="2845916002"/>
                  </a:ext>
                </a:extLst>
              </a:tr>
              <a:tr h="360000">
                <a:tc>
                  <a:txBody>
                    <a:bodyPr/>
                    <a:lstStyle/>
                    <a:p>
                      <a:pPr algn="ctr"/>
                      <a:r>
                        <a:rPr lang="en-GB" sz="1400" b="1"/>
                        <a:t>2</a:t>
                      </a:r>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6"/>
                    </a:solidFill>
                  </a:tcPr>
                </a:tc>
                <a:tc>
                  <a:txBody>
                    <a:bodyPr/>
                    <a:lstStyle/>
                    <a:p>
                      <a:endParaRPr lang="en-GB" sz="1400"/>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353576864"/>
                  </a:ext>
                </a:extLst>
              </a:tr>
            </a:tbl>
          </a:graphicData>
        </a:graphic>
      </p:graphicFrame>
      <p:graphicFrame>
        <p:nvGraphicFramePr>
          <p:cNvPr id="14" name="Table 13" descr="A green 3 × 3 square.">
            <a:extLst>
              <a:ext uri="{FF2B5EF4-FFF2-40B4-BE49-F238E27FC236}">
                <a16:creationId xmlns:a16="http://schemas.microsoft.com/office/drawing/2014/main" id="{7D9971A4-1BAC-BCC6-2F46-A6CEE4D954AB}"/>
              </a:ext>
            </a:extLst>
          </p:cNvPr>
          <p:cNvGraphicFramePr>
            <a:graphicFrameLocks noGrp="1"/>
          </p:cNvGraphicFramePr>
          <p:nvPr>
            <p:extLst>
              <p:ext uri="{D42A27DB-BD31-4B8C-83A1-F6EECF244321}">
                <p14:modId xmlns:p14="http://schemas.microsoft.com/office/powerpoint/2010/main" val="324662618"/>
              </p:ext>
            </p:extLst>
          </p:nvPr>
        </p:nvGraphicFramePr>
        <p:xfrm>
          <a:off x="3991110" y="4576941"/>
          <a:ext cx="1080000" cy="1080000"/>
        </p:xfrm>
        <a:graphic>
          <a:graphicData uri="http://schemas.openxmlformats.org/drawingml/2006/table">
            <a:tbl>
              <a:tblPr firstRow="1" bandRow="1">
                <a:tableStyleId>{5C22544A-7EE6-4342-B048-85BDC9FD1C3A}</a:tableStyleId>
              </a:tblPr>
              <a:tblGrid>
                <a:gridCol w="360000">
                  <a:extLst>
                    <a:ext uri="{9D8B030D-6E8A-4147-A177-3AD203B41FA5}">
                      <a16:colId xmlns:a16="http://schemas.microsoft.com/office/drawing/2014/main" val="3838708389"/>
                    </a:ext>
                  </a:extLst>
                </a:gridCol>
                <a:gridCol w="360000">
                  <a:extLst>
                    <a:ext uri="{9D8B030D-6E8A-4147-A177-3AD203B41FA5}">
                      <a16:colId xmlns:a16="http://schemas.microsoft.com/office/drawing/2014/main" val="1228190576"/>
                    </a:ext>
                  </a:extLst>
                </a:gridCol>
                <a:gridCol w="360000">
                  <a:extLst>
                    <a:ext uri="{9D8B030D-6E8A-4147-A177-3AD203B41FA5}">
                      <a16:colId xmlns:a16="http://schemas.microsoft.com/office/drawing/2014/main" val="3094379646"/>
                    </a:ext>
                  </a:extLst>
                </a:gridCol>
              </a:tblGrid>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3"/>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3"/>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3"/>
                    </a:solidFill>
                  </a:tcPr>
                </a:tc>
                <a:extLst>
                  <a:ext uri="{0D108BD9-81ED-4DB2-BD59-A6C34878D82A}">
                    <a16:rowId xmlns:a16="http://schemas.microsoft.com/office/drawing/2014/main" val="2845916002"/>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3"/>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3"/>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3"/>
                    </a:solidFill>
                  </a:tcPr>
                </a:tc>
                <a:extLst>
                  <a:ext uri="{0D108BD9-81ED-4DB2-BD59-A6C34878D82A}">
                    <a16:rowId xmlns:a16="http://schemas.microsoft.com/office/drawing/2014/main" val="1353576864"/>
                  </a:ext>
                </a:extLst>
              </a:tr>
              <a:tr h="360000">
                <a:tc>
                  <a:txBody>
                    <a:bodyPr/>
                    <a:lstStyle/>
                    <a:p>
                      <a:pPr algn="ctr"/>
                      <a:r>
                        <a:rPr lang="en-GB" sz="1400" b="1"/>
                        <a:t>3</a:t>
                      </a:r>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3"/>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3"/>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531955887"/>
                  </a:ext>
                </a:extLst>
              </a:tr>
            </a:tbl>
          </a:graphicData>
        </a:graphic>
      </p:graphicFrame>
      <p:graphicFrame>
        <p:nvGraphicFramePr>
          <p:cNvPr id="15" name="Table 14" descr="A yellow 5 × 5 square.">
            <a:extLst>
              <a:ext uri="{FF2B5EF4-FFF2-40B4-BE49-F238E27FC236}">
                <a16:creationId xmlns:a16="http://schemas.microsoft.com/office/drawing/2014/main" id="{815B3D71-638F-BD89-FC41-1138ACE3D8F1}"/>
              </a:ext>
            </a:extLst>
          </p:cNvPr>
          <p:cNvGraphicFramePr>
            <a:graphicFrameLocks noGrp="1"/>
          </p:cNvGraphicFramePr>
          <p:nvPr>
            <p:extLst>
              <p:ext uri="{D42A27DB-BD31-4B8C-83A1-F6EECF244321}">
                <p14:modId xmlns:p14="http://schemas.microsoft.com/office/powerpoint/2010/main" val="3654124260"/>
              </p:ext>
            </p:extLst>
          </p:nvPr>
        </p:nvGraphicFramePr>
        <p:xfrm>
          <a:off x="5524303" y="3852842"/>
          <a:ext cx="1800000" cy="1800000"/>
        </p:xfrm>
        <a:graphic>
          <a:graphicData uri="http://schemas.openxmlformats.org/drawingml/2006/table">
            <a:tbl>
              <a:tblPr firstRow="1" bandRow="1">
                <a:tableStyleId>{5C22544A-7EE6-4342-B048-85BDC9FD1C3A}</a:tableStyleId>
              </a:tblPr>
              <a:tblGrid>
                <a:gridCol w="360000">
                  <a:extLst>
                    <a:ext uri="{9D8B030D-6E8A-4147-A177-3AD203B41FA5}">
                      <a16:colId xmlns:a16="http://schemas.microsoft.com/office/drawing/2014/main" val="3838708389"/>
                    </a:ext>
                  </a:extLst>
                </a:gridCol>
                <a:gridCol w="360000">
                  <a:extLst>
                    <a:ext uri="{9D8B030D-6E8A-4147-A177-3AD203B41FA5}">
                      <a16:colId xmlns:a16="http://schemas.microsoft.com/office/drawing/2014/main" val="1228190576"/>
                    </a:ext>
                  </a:extLst>
                </a:gridCol>
                <a:gridCol w="360000">
                  <a:extLst>
                    <a:ext uri="{9D8B030D-6E8A-4147-A177-3AD203B41FA5}">
                      <a16:colId xmlns:a16="http://schemas.microsoft.com/office/drawing/2014/main" val="3094379646"/>
                    </a:ext>
                  </a:extLst>
                </a:gridCol>
                <a:gridCol w="360000">
                  <a:extLst>
                    <a:ext uri="{9D8B030D-6E8A-4147-A177-3AD203B41FA5}">
                      <a16:colId xmlns:a16="http://schemas.microsoft.com/office/drawing/2014/main" val="3871940771"/>
                    </a:ext>
                  </a:extLst>
                </a:gridCol>
                <a:gridCol w="360000">
                  <a:extLst>
                    <a:ext uri="{9D8B030D-6E8A-4147-A177-3AD203B41FA5}">
                      <a16:colId xmlns:a16="http://schemas.microsoft.com/office/drawing/2014/main" val="1253106197"/>
                    </a:ext>
                  </a:extLst>
                </a:gridCol>
              </a:tblGrid>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extLst>
                  <a:ext uri="{0D108BD9-81ED-4DB2-BD59-A6C34878D82A}">
                    <a16:rowId xmlns:a16="http://schemas.microsoft.com/office/drawing/2014/main" val="2845916002"/>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extLst>
                  <a:ext uri="{0D108BD9-81ED-4DB2-BD59-A6C34878D82A}">
                    <a16:rowId xmlns:a16="http://schemas.microsoft.com/office/drawing/2014/main" val="1353576864"/>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extLst>
                  <a:ext uri="{0D108BD9-81ED-4DB2-BD59-A6C34878D82A}">
                    <a16:rowId xmlns:a16="http://schemas.microsoft.com/office/drawing/2014/main" val="531955887"/>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extLst>
                  <a:ext uri="{0D108BD9-81ED-4DB2-BD59-A6C34878D82A}">
                    <a16:rowId xmlns:a16="http://schemas.microsoft.com/office/drawing/2014/main" val="2691014826"/>
                  </a:ext>
                </a:extLst>
              </a:tr>
              <a:tr h="360000">
                <a:tc>
                  <a:txBody>
                    <a:bodyPr/>
                    <a:lstStyle/>
                    <a:p>
                      <a:pPr algn="ctr"/>
                      <a:r>
                        <a:rPr lang="en-GB" sz="1400" b="1"/>
                        <a:t>5</a:t>
                      </a:r>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2337058243"/>
                  </a:ext>
                </a:extLst>
              </a:tr>
            </a:tbl>
          </a:graphicData>
        </a:graphic>
      </p:graphicFrame>
      <p:graphicFrame>
        <p:nvGraphicFramePr>
          <p:cNvPr id="16" name="Table 15" descr="A pink 1 × 1 square.">
            <a:extLst>
              <a:ext uri="{FF2B5EF4-FFF2-40B4-BE49-F238E27FC236}">
                <a16:creationId xmlns:a16="http://schemas.microsoft.com/office/drawing/2014/main" id="{CA605D5F-0001-F5AC-64CE-F941540CD6A1}"/>
              </a:ext>
            </a:extLst>
          </p:cNvPr>
          <p:cNvGraphicFramePr>
            <a:graphicFrameLocks noGrp="1"/>
          </p:cNvGraphicFramePr>
          <p:nvPr>
            <p:extLst>
              <p:ext uri="{D42A27DB-BD31-4B8C-83A1-F6EECF244321}">
                <p14:modId xmlns:p14="http://schemas.microsoft.com/office/powerpoint/2010/main" val="2424947417"/>
              </p:ext>
            </p:extLst>
          </p:nvPr>
        </p:nvGraphicFramePr>
        <p:xfrm>
          <a:off x="1191531" y="5292842"/>
          <a:ext cx="360000" cy="360000"/>
        </p:xfrm>
        <a:graphic>
          <a:graphicData uri="http://schemas.openxmlformats.org/drawingml/2006/table">
            <a:tbl>
              <a:tblPr firstRow="1" bandRow="1">
                <a:tableStyleId>{5C22544A-7EE6-4342-B048-85BDC9FD1C3A}</a:tableStyleId>
              </a:tblPr>
              <a:tblGrid>
                <a:gridCol w="360000">
                  <a:extLst>
                    <a:ext uri="{9D8B030D-6E8A-4147-A177-3AD203B41FA5}">
                      <a16:colId xmlns:a16="http://schemas.microsoft.com/office/drawing/2014/main" val="3920468737"/>
                    </a:ext>
                  </a:extLst>
                </a:gridCol>
              </a:tblGrid>
              <a:tr h="360000">
                <a:tc>
                  <a:txBody>
                    <a:bodyPr/>
                    <a:lstStyle/>
                    <a:p>
                      <a:pPr algn="ctr"/>
                      <a:r>
                        <a:rPr lang="en-GB" sz="1400" b="1">
                          <a:solidFill>
                            <a:schemeClr val="tx1"/>
                          </a:solidFill>
                        </a:rPr>
                        <a:t>1</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531955887"/>
                  </a:ext>
                </a:extLst>
              </a:tr>
            </a:tbl>
          </a:graphicData>
        </a:graphic>
      </p:graphicFrame>
    </p:spTree>
    <p:extLst>
      <p:ext uri="{BB962C8B-B14F-4D97-AF65-F5344CB8AC3E}">
        <p14:creationId xmlns:p14="http://schemas.microsoft.com/office/powerpoint/2010/main" val="2247317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B1E58-4EEC-AC09-DA28-ECF8B835D23A}"/>
              </a:ext>
            </a:extLst>
          </p:cNvPr>
          <p:cNvSpPr>
            <a:spLocks noGrp="1"/>
          </p:cNvSpPr>
          <p:nvPr>
            <p:ph type="title"/>
          </p:nvPr>
        </p:nvSpPr>
        <p:spPr/>
        <p:txBody>
          <a:bodyPr/>
          <a:lstStyle/>
          <a:p>
            <a:r>
              <a:rPr lang="en-US"/>
              <a:t>Squash it in!</a:t>
            </a:r>
          </a:p>
        </p:txBody>
      </p:sp>
      <p:sp>
        <p:nvSpPr>
          <p:cNvPr id="3" name="Content Placeholder 2">
            <a:extLst>
              <a:ext uri="{FF2B5EF4-FFF2-40B4-BE49-F238E27FC236}">
                <a16:creationId xmlns:a16="http://schemas.microsoft.com/office/drawing/2014/main" id="{28C8E7F8-F7E8-F183-1F98-D0D1392B47B2}"/>
              </a:ext>
            </a:extLst>
          </p:cNvPr>
          <p:cNvSpPr>
            <a:spLocks noGrp="1"/>
          </p:cNvSpPr>
          <p:nvPr>
            <p:ph idx="1"/>
          </p:nvPr>
        </p:nvSpPr>
        <p:spPr/>
        <p:txBody>
          <a:bodyPr/>
          <a:lstStyle/>
          <a:p>
            <a:pPr marL="457200" indent="-457200">
              <a:buFont typeface="+mj-lt"/>
              <a:buAutoNum type="alphaLcParenR"/>
            </a:pPr>
            <a:r>
              <a:rPr lang="en-GB" dirty="0"/>
              <a:t>Can squares with sides 1, 1, 2, 3, and 5 fit </a:t>
            </a:r>
            <a:r>
              <a:rPr lang="en-GB" b="1" dirty="0">
                <a:solidFill>
                  <a:schemeClr val="accent3"/>
                </a:solidFill>
              </a:rPr>
              <a:t>exactly</a:t>
            </a:r>
            <a:r>
              <a:rPr lang="en-GB" dirty="0"/>
              <a:t> into a rectangle, with no squares </a:t>
            </a:r>
            <a:br>
              <a:rPr lang="en-GB" dirty="0"/>
            </a:br>
            <a:r>
              <a:rPr lang="en-GB" dirty="0"/>
              <a:t>left uncovered?</a:t>
            </a:r>
          </a:p>
          <a:p>
            <a:pPr marL="457200" indent="-457200">
              <a:buFont typeface="+mj-lt"/>
              <a:buAutoNum type="alphaLcParenR"/>
            </a:pPr>
            <a:r>
              <a:rPr lang="en-GB" dirty="0"/>
              <a:t>Can squares with sides 1, 1, 2, 3, 5 and 8 fit </a:t>
            </a:r>
            <a:r>
              <a:rPr lang="en-GB" b="1" dirty="0">
                <a:solidFill>
                  <a:schemeClr val="accent3"/>
                </a:solidFill>
              </a:rPr>
              <a:t>exactly</a:t>
            </a:r>
            <a:r>
              <a:rPr lang="en-GB" dirty="0"/>
              <a:t> into a rectangle, with no squares </a:t>
            </a:r>
            <a:br>
              <a:rPr lang="en-GB" dirty="0"/>
            </a:br>
            <a:r>
              <a:rPr lang="en-GB" dirty="0"/>
              <a:t>left uncovered?</a:t>
            </a:r>
          </a:p>
          <a:p>
            <a:pPr marL="457200" indent="-457200">
              <a:buFont typeface="+mj-lt"/>
              <a:buAutoNum type="alphaLcParenR"/>
            </a:pPr>
            <a:endParaRPr lang="en-GB" dirty="0"/>
          </a:p>
          <a:p>
            <a:pPr marL="457200" indent="-457200">
              <a:buFont typeface="+mj-lt"/>
              <a:buAutoNum type="alphaLcParenR"/>
            </a:pPr>
            <a:endParaRPr lang="en-GB" dirty="0"/>
          </a:p>
          <a:p>
            <a:pPr marL="457200" indent="-457200">
              <a:buFont typeface="+mj-lt"/>
              <a:buAutoNum type="alphaLcParenR"/>
            </a:pPr>
            <a:endParaRPr lang="en-GB" dirty="0"/>
          </a:p>
          <a:p>
            <a:pPr marL="457200" indent="-457200">
              <a:buFont typeface="+mj-lt"/>
              <a:buAutoNum type="alphaLcParenR"/>
            </a:pPr>
            <a:endParaRPr lang="en-GB" dirty="0"/>
          </a:p>
          <a:p>
            <a:pPr marL="457200" indent="-457200">
              <a:buFont typeface="+mj-lt"/>
              <a:buAutoNum type="alphaLcParenR"/>
            </a:pPr>
            <a:endParaRPr lang="en-GB" dirty="0"/>
          </a:p>
          <a:p>
            <a:pPr marL="457200" indent="-457200">
              <a:buFont typeface="+mj-lt"/>
              <a:buAutoNum type="alphaLcParenR"/>
            </a:pPr>
            <a:endParaRPr lang="en-GB" dirty="0"/>
          </a:p>
          <a:p>
            <a:pPr marL="457200" indent="-457200">
              <a:buFont typeface="+mj-lt"/>
              <a:buAutoNum type="alphaLcParenR"/>
            </a:pPr>
            <a:endParaRPr lang="en-GB" dirty="0"/>
          </a:p>
          <a:p>
            <a:pPr marL="457200" indent="-457200">
              <a:buFont typeface="+mj-lt"/>
              <a:buAutoNum type="alphaLcParenR"/>
            </a:pPr>
            <a:endParaRPr lang="en-GB" dirty="0"/>
          </a:p>
          <a:p>
            <a:pPr marL="457200" indent="-457200">
              <a:buFont typeface="+mj-lt"/>
              <a:buAutoNum type="alphaLcParenR"/>
            </a:pPr>
            <a:endParaRPr lang="en-GB" dirty="0"/>
          </a:p>
        </p:txBody>
      </p:sp>
      <p:sp>
        <p:nvSpPr>
          <p:cNvPr id="4" name="Slide Number Placeholder 3">
            <a:extLst>
              <a:ext uri="{FF2B5EF4-FFF2-40B4-BE49-F238E27FC236}">
                <a16:creationId xmlns:a16="http://schemas.microsoft.com/office/drawing/2014/main" id="{18B8167A-65E7-A5BA-8231-A1E939E86A1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graphicFrame>
        <p:nvGraphicFramePr>
          <p:cNvPr id="5" name="Table 4" descr="A pink 1 × 1 square.">
            <a:extLst>
              <a:ext uri="{FF2B5EF4-FFF2-40B4-BE49-F238E27FC236}">
                <a16:creationId xmlns:a16="http://schemas.microsoft.com/office/drawing/2014/main" id="{8B195F71-8327-FA08-F150-D04A25AB820B}"/>
              </a:ext>
            </a:extLst>
          </p:cNvPr>
          <p:cNvGraphicFramePr>
            <a:graphicFrameLocks noGrp="1"/>
          </p:cNvGraphicFramePr>
          <p:nvPr>
            <p:extLst>
              <p:ext uri="{D42A27DB-BD31-4B8C-83A1-F6EECF244321}">
                <p14:modId xmlns:p14="http://schemas.microsoft.com/office/powerpoint/2010/main" val="2806190908"/>
              </p:ext>
            </p:extLst>
          </p:nvPr>
        </p:nvGraphicFramePr>
        <p:xfrm>
          <a:off x="2004724" y="5292842"/>
          <a:ext cx="360000" cy="360000"/>
        </p:xfrm>
        <a:graphic>
          <a:graphicData uri="http://schemas.openxmlformats.org/drawingml/2006/table">
            <a:tbl>
              <a:tblPr firstRow="1" bandRow="1">
                <a:tableStyleId>{5C22544A-7EE6-4342-B048-85BDC9FD1C3A}</a:tableStyleId>
              </a:tblPr>
              <a:tblGrid>
                <a:gridCol w="360000">
                  <a:extLst>
                    <a:ext uri="{9D8B030D-6E8A-4147-A177-3AD203B41FA5}">
                      <a16:colId xmlns:a16="http://schemas.microsoft.com/office/drawing/2014/main" val="3920468737"/>
                    </a:ext>
                  </a:extLst>
                </a:gridCol>
              </a:tblGrid>
              <a:tr h="360000">
                <a:tc>
                  <a:txBody>
                    <a:bodyPr/>
                    <a:lstStyle/>
                    <a:p>
                      <a:pPr algn="ctr"/>
                      <a:r>
                        <a:rPr lang="en-GB" sz="1400" b="1">
                          <a:solidFill>
                            <a:schemeClr val="tx1"/>
                          </a:solidFill>
                        </a:rPr>
                        <a:t>1</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531955887"/>
                  </a:ext>
                </a:extLst>
              </a:tr>
            </a:tbl>
          </a:graphicData>
        </a:graphic>
      </p:graphicFrame>
      <p:graphicFrame>
        <p:nvGraphicFramePr>
          <p:cNvPr id="6" name="Table 5" descr="A red 2 × 2 square.">
            <a:extLst>
              <a:ext uri="{FF2B5EF4-FFF2-40B4-BE49-F238E27FC236}">
                <a16:creationId xmlns:a16="http://schemas.microsoft.com/office/drawing/2014/main" id="{B5274FC7-1E03-E628-D159-D8E1BC82B8AD}"/>
              </a:ext>
            </a:extLst>
          </p:cNvPr>
          <p:cNvGraphicFramePr>
            <a:graphicFrameLocks noGrp="1"/>
          </p:cNvGraphicFramePr>
          <p:nvPr>
            <p:extLst>
              <p:ext uri="{D42A27DB-BD31-4B8C-83A1-F6EECF244321}">
                <p14:modId xmlns:p14="http://schemas.microsoft.com/office/powerpoint/2010/main" val="3900979438"/>
              </p:ext>
            </p:extLst>
          </p:nvPr>
        </p:nvGraphicFramePr>
        <p:xfrm>
          <a:off x="2817917" y="4936941"/>
          <a:ext cx="720000" cy="720000"/>
        </p:xfrm>
        <a:graphic>
          <a:graphicData uri="http://schemas.openxmlformats.org/drawingml/2006/table">
            <a:tbl>
              <a:tblPr firstRow="1" bandRow="1">
                <a:tableStyleId>{5C22544A-7EE6-4342-B048-85BDC9FD1C3A}</a:tableStyleId>
              </a:tblPr>
              <a:tblGrid>
                <a:gridCol w="360000">
                  <a:extLst>
                    <a:ext uri="{9D8B030D-6E8A-4147-A177-3AD203B41FA5}">
                      <a16:colId xmlns:a16="http://schemas.microsoft.com/office/drawing/2014/main" val="3927929083"/>
                    </a:ext>
                  </a:extLst>
                </a:gridCol>
                <a:gridCol w="360000">
                  <a:extLst>
                    <a:ext uri="{9D8B030D-6E8A-4147-A177-3AD203B41FA5}">
                      <a16:colId xmlns:a16="http://schemas.microsoft.com/office/drawing/2014/main" val="3920468737"/>
                    </a:ext>
                  </a:extLst>
                </a:gridCol>
              </a:tblGrid>
              <a:tr h="360000">
                <a:tc>
                  <a:txBody>
                    <a:bodyPr/>
                    <a:lstStyle/>
                    <a:p>
                      <a:endParaRPr lang="en-GB" sz="1400"/>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6"/>
                    </a:solidFill>
                  </a:tcPr>
                </a:tc>
                <a:tc>
                  <a:txBody>
                    <a:bodyPr/>
                    <a:lstStyle/>
                    <a:p>
                      <a:endParaRPr lang="en-GB" sz="1400"/>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6"/>
                    </a:solidFill>
                  </a:tcPr>
                </a:tc>
                <a:extLst>
                  <a:ext uri="{0D108BD9-81ED-4DB2-BD59-A6C34878D82A}">
                    <a16:rowId xmlns:a16="http://schemas.microsoft.com/office/drawing/2014/main" val="2845916002"/>
                  </a:ext>
                </a:extLst>
              </a:tr>
              <a:tr h="360000">
                <a:tc>
                  <a:txBody>
                    <a:bodyPr/>
                    <a:lstStyle/>
                    <a:p>
                      <a:pPr algn="ctr"/>
                      <a:r>
                        <a:rPr lang="en-GB" sz="1400" b="1"/>
                        <a:t>2</a:t>
                      </a:r>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6"/>
                    </a:solidFill>
                  </a:tcPr>
                </a:tc>
                <a:tc>
                  <a:txBody>
                    <a:bodyPr/>
                    <a:lstStyle/>
                    <a:p>
                      <a:endParaRPr lang="en-GB" sz="1400"/>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353576864"/>
                  </a:ext>
                </a:extLst>
              </a:tr>
            </a:tbl>
          </a:graphicData>
        </a:graphic>
      </p:graphicFrame>
      <p:graphicFrame>
        <p:nvGraphicFramePr>
          <p:cNvPr id="7" name="Table 6" descr="A green 3 × 3 square.">
            <a:extLst>
              <a:ext uri="{FF2B5EF4-FFF2-40B4-BE49-F238E27FC236}">
                <a16:creationId xmlns:a16="http://schemas.microsoft.com/office/drawing/2014/main" id="{A70F6E8E-2097-B386-E7DA-AA52A90322B4}"/>
              </a:ext>
            </a:extLst>
          </p:cNvPr>
          <p:cNvGraphicFramePr>
            <a:graphicFrameLocks noGrp="1"/>
          </p:cNvGraphicFramePr>
          <p:nvPr>
            <p:extLst>
              <p:ext uri="{D42A27DB-BD31-4B8C-83A1-F6EECF244321}">
                <p14:modId xmlns:p14="http://schemas.microsoft.com/office/powerpoint/2010/main" val="45875854"/>
              </p:ext>
            </p:extLst>
          </p:nvPr>
        </p:nvGraphicFramePr>
        <p:xfrm>
          <a:off x="3991110" y="4576941"/>
          <a:ext cx="1080000" cy="1080000"/>
        </p:xfrm>
        <a:graphic>
          <a:graphicData uri="http://schemas.openxmlformats.org/drawingml/2006/table">
            <a:tbl>
              <a:tblPr firstRow="1" bandRow="1">
                <a:tableStyleId>{5C22544A-7EE6-4342-B048-85BDC9FD1C3A}</a:tableStyleId>
              </a:tblPr>
              <a:tblGrid>
                <a:gridCol w="360000">
                  <a:extLst>
                    <a:ext uri="{9D8B030D-6E8A-4147-A177-3AD203B41FA5}">
                      <a16:colId xmlns:a16="http://schemas.microsoft.com/office/drawing/2014/main" val="3838708389"/>
                    </a:ext>
                  </a:extLst>
                </a:gridCol>
                <a:gridCol w="360000">
                  <a:extLst>
                    <a:ext uri="{9D8B030D-6E8A-4147-A177-3AD203B41FA5}">
                      <a16:colId xmlns:a16="http://schemas.microsoft.com/office/drawing/2014/main" val="1228190576"/>
                    </a:ext>
                  </a:extLst>
                </a:gridCol>
                <a:gridCol w="360000">
                  <a:extLst>
                    <a:ext uri="{9D8B030D-6E8A-4147-A177-3AD203B41FA5}">
                      <a16:colId xmlns:a16="http://schemas.microsoft.com/office/drawing/2014/main" val="3094379646"/>
                    </a:ext>
                  </a:extLst>
                </a:gridCol>
              </a:tblGrid>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3"/>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3"/>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3"/>
                    </a:solidFill>
                  </a:tcPr>
                </a:tc>
                <a:extLst>
                  <a:ext uri="{0D108BD9-81ED-4DB2-BD59-A6C34878D82A}">
                    <a16:rowId xmlns:a16="http://schemas.microsoft.com/office/drawing/2014/main" val="2845916002"/>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3"/>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3"/>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3"/>
                    </a:solidFill>
                  </a:tcPr>
                </a:tc>
                <a:extLst>
                  <a:ext uri="{0D108BD9-81ED-4DB2-BD59-A6C34878D82A}">
                    <a16:rowId xmlns:a16="http://schemas.microsoft.com/office/drawing/2014/main" val="1353576864"/>
                  </a:ext>
                </a:extLst>
              </a:tr>
              <a:tr h="360000">
                <a:tc>
                  <a:txBody>
                    <a:bodyPr/>
                    <a:lstStyle/>
                    <a:p>
                      <a:pPr algn="ctr"/>
                      <a:r>
                        <a:rPr lang="en-GB" sz="1400" b="1"/>
                        <a:t>3</a:t>
                      </a:r>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3"/>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3"/>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531955887"/>
                  </a:ext>
                </a:extLst>
              </a:tr>
            </a:tbl>
          </a:graphicData>
        </a:graphic>
      </p:graphicFrame>
      <p:graphicFrame>
        <p:nvGraphicFramePr>
          <p:cNvPr id="8" name="Table 7" descr="A yellow 5 × 5 square.">
            <a:extLst>
              <a:ext uri="{FF2B5EF4-FFF2-40B4-BE49-F238E27FC236}">
                <a16:creationId xmlns:a16="http://schemas.microsoft.com/office/drawing/2014/main" id="{55E8427C-EB19-A6AA-359C-07BA3749BD2A}"/>
              </a:ext>
            </a:extLst>
          </p:cNvPr>
          <p:cNvGraphicFramePr>
            <a:graphicFrameLocks noGrp="1"/>
          </p:cNvGraphicFramePr>
          <p:nvPr>
            <p:extLst>
              <p:ext uri="{D42A27DB-BD31-4B8C-83A1-F6EECF244321}">
                <p14:modId xmlns:p14="http://schemas.microsoft.com/office/powerpoint/2010/main" val="3253389472"/>
              </p:ext>
            </p:extLst>
          </p:nvPr>
        </p:nvGraphicFramePr>
        <p:xfrm>
          <a:off x="5524303" y="3852842"/>
          <a:ext cx="1800000" cy="1800000"/>
        </p:xfrm>
        <a:graphic>
          <a:graphicData uri="http://schemas.openxmlformats.org/drawingml/2006/table">
            <a:tbl>
              <a:tblPr firstRow="1" bandRow="1">
                <a:tableStyleId>{5C22544A-7EE6-4342-B048-85BDC9FD1C3A}</a:tableStyleId>
              </a:tblPr>
              <a:tblGrid>
                <a:gridCol w="360000">
                  <a:extLst>
                    <a:ext uri="{9D8B030D-6E8A-4147-A177-3AD203B41FA5}">
                      <a16:colId xmlns:a16="http://schemas.microsoft.com/office/drawing/2014/main" val="3838708389"/>
                    </a:ext>
                  </a:extLst>
                </a:gridCol>
                <a:gridCol w="360000">
                  <a:extLst>
                    <a:ext uri="{9D8B030D-6E8A-4147-A177-3AD203B41FA5}">
                      <a16:colId xmlns:a16="http://schemas.microsoft.com/office/drawing/2014/main" val="1228190576"/>
                    </a:ext>
                  </a:extLst>
                </a:gridCol>
                <a:gridCol w="360000">
                  <a:extLst>
                    <a:ext uri="{9D8B030D-6E8A-4147-A177-3AD203B41FA5}">
                      <a16:colId xmlns:a16="http://schemas.microsoft.com/office/drawing/2014/main" val="3094379646"/>
                    </a:ext>
                  </a:extLst>
                </a:gridCol>
                <a:gridCol w="360000">
                  <a:extLst>
                    <a:ext uri="{9D8B030D-6E8A-4147-A177-3AD203B41FA5}">
                      <a16:colId xmlns:a16="http://schemas.microsoft.com/office/drawing/2014/main" val="3871940771"/>
                    </a:ext>
                  </a:extLst>
                </a:gridCol>
                <a:gridCol w="360000">
                  <a:extLst>
                    <a:ext uri="{9D8B030D-6E8A-4147-A177-3AD203B41FA5}">
                      <a16:colId xmlns:a16="http://schemas.microsoft.com/office/drawing/2014/main" val="1253106197"/>
                    </a:ext>
                  </a:extLst>
                </a:gridCol>
              </a:tblGrid>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extLst>
                  <a:ext uri="{0D108BD9-81ED-4DB2-BD59-A6C34878D82A}">
                    <a16:rowId xmlns:a16="http://schemas.microsoft.com/office/drawing/2014/main" val="2845916002"/>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extLst>
                  <a:ext uri="{0D108BD9-81ED-4DB2-BD59-A6C34878D82A}">
                    <a16:rowId xmlns:a16="http://schemas.microsoft.com/office/drawing/2014/main" val="1353576864"/>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extLst>
                  <a:ext uri="{0D108BD9-81ED-4DB2-BD59-A6C34878D82A}">
                    <a16:rowId xmlns:a16="http://schemas.microsoft.com/office/drawing/2014/main" val="531955887"/>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extLst>
                  <a:ext uri="{0D108BD9-81ED-4DB2-BD59-A6C34878D82A}">
                    <a16:rowId xmlns:a16="http://schemas.microsoft.com/office/drawing/2014/main" val="2691014826"/>
                  </a:ext>
                </a:extLst>
              </a:tr>
              <a:tr h="360000">
                <a:tc>
                  <a:txBody>
                    <a:bodyPr/>
                    <a:lstStyle/>
                    <a:p>
                      <a:pPr algn="ctr"/>
                      <a:r>
                        <a:rPr lang="en-GB" sz="1400" b="1"/>
                        <a:t>5</a:t>
                      </a:r>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2337058243"/>
                  </a:ext>
                </a:extLst>
              </a:tr>
            </a:tbl>
          </a:graphicData>
        </a:graphic>
      </p:graphicFrame>
      <p:graphicFrame>
        <p:nvGraphicFramePr>
          <p:cNvPr id="9" name="Table 8" descr="A pink 1 × 1 square.">
            <a:extLst>
              <a:ext uri="{FF2B5EF4-FFF2-40B4-BE49-F238E27FC236}">
                <a16:creationId xmlns:a16="http://schemas.microsoft.com/office/drawing/2014/main" id="{794B8CB7-BD14-F833-505E-F494F2EAFB4D}"/>
              </a:ext>
            </a:extLst>
          </p:cNvPr>
          <p:cNvGraphicFramePr>
            <a:graphicFrameLocks noGrp="1"/>
          </p:cNvGraphicFramePr>
          <p:nvPr>
            <p:extLst>
              <p:ext uri="{D42A27DB-BD31-4B8C-83A1-F6EECF244321}">
                <p14:modId xmlns:p14="http://schemas.microsoft.com/office/powerpoint/2010/main" val="218061977"/>
              </p:ext>
            </p:extLst>
          </p:nvPr>
        </p:nvGraphicFramePr>
        <p:xfrm>
          <a:off x="1191531" y="5292842"/>
          <a:ext cx="360000" cy="360000"/>
        </p:xfrm>
        <a:graphic>
          <a:graphicData uri="http://schemas.openxmlformats.org/drawingml/2006/table">
            <a:tbl>
              <a:tblPr firstRow="1" bandRow="1">
                <a:tableStyleId>{5C22544A-7EE6-4342-B048-85BDC9FD1C3A}</a:tableStyleId>
              </a:tblPr>
              <a:tblGrid>
                <a:gridCol w="360000">
                  <a:extLst>
                    <a:ext uri="{9D8B030D-6E8A-4147-A177-3AD203B41FA5}">
                      <a16:colId xmlns:a16="http://schemas.microsoft.com/office/drawing/2014/main" val="3920468737"/>
                    </a:ext>
                  </a:extLst>
                </a:gridCol>
              </a:tblGrid>
              <a:tr h="360000">
                <a:tc>
                  <a:txBody>
                    <a:bodyPr/>
                    <a:lstStyle/>
                    <a:p>
                      <a:pPr algn="ctr"/>
                      <a:r>
                        <a:rPr lang="en-GB" sz="1400" b="1">
                          <a:solidFill>
                            <a:schemeClr val="tx1"/>
                          </a:solidFill>
                        </a:rPr>
                        <a:t>1</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531955887"/>
                  </a:ext>
                </a:extLst>
              </a:tr>
            </a:tbl>
          </a:graphicData>
        </a:graphic>
      </p:graphicFrame>
      <p:graphicFrame>
        <p:nvGraphicFramePr>
          <p:cNvPr id="10" name="!!Table 9" descr="A yellow 5 × 5 square.">
            <a:extLst>
              <a:ext uri="{FF2B5EF4-FFF2-40B4-BE49-F238E27FC236}">
                <a16:creationId xmlns:a16="http://schemas.microsoft.com/office/drawing/2014/main" id="{DEFFDA8D-C392-8D56-838E-2ABA523762B1}"/>
              </a:ext>
            </a:extLst>
          </p:cNvPr>
          <p:cNvGraphicFramePr>
            <a:graphicFrameLocks noGrp="1"/>
          </p:cNvGraphicFramePr>
          <p:nvPr>
            <p:extLst>
              <p:ext uri="{D42A27DB-BD31-4B8C-83A1-F6EECF244321}">
                <p14:modId xmlns:p14="http://schemas.microsoft.com/office/powerpoint/2010/main" val="4269634425"/>
              </p:ext>
            </p:extLst>
          </p:nvPr>
        </p:nvGraphicFramePr>
        <p:xfrm>
          <a:off x="7777497" y="2791532"/>
          <a:ext cx="2851200" cy="2880000"/>
        </p:xfrm>
        <a:graphic>
          <a:graphicData uri="http://schemas.openxmlformats.org/drawingml/2006/table">
            <a:tbl>
              <a:tblPr firstRow="1" bandRow="1">
                <a:tableStyleId>{5C22544A-7EE6-4342-B048-85BDC9FD1C3A}</a:tableStyleId>
              </a:tblPr>
              <a:tblGrid>
                <a:gridCol w="356400">
                  <a:extLst>
                    <a:ext uri="{9D8B030D-6E8A-4147-A177-3AD203B41FA5}">
                      <a16:colId xmlns:a16="http://schemas.microsoft.com/office/drawing/2014/main" val="3838708389"/>
                    </a:ext>
                  </a:extLst>
                </a:gridCol>
                <a:gridCol w="356400">
                  <a:extLst>
                    <a:ext uri="{9D8B030D-6E8A-4147-A177-3AD203B41FA5}">
                      <a16:colId xmlns:a16="http://schemas.microsoft.com/office/drawing/2014/main" val="1228190576"/>
                    </a:ext>
                  </a:extLst>
                </a:gridCol>
                <a:gridCol w="356400">
                  <a:extLst>
                    <a:ext uri="{9D8B030D-6E8A-4147-A177-3AD203B41FA5}">
                      <a16:colId xmlns:a16="http://schemas.microsoft.com/office/drawing/2014/main" val="3094379646"/>
                    </a:ext>
                  </a:extLst>
                </a:gridCol>
                <a:gridCol w="356400">
                  <a:extLst>
                    <a:ext uri="{9D8B030D-6E8A-4147-A177-3AD203B41FA5}">
                      <a16:colId xmlns:a16="http://schemas.microsoft.com/office/drawing/2014/main" val="3871940771"/>
                    </a:ext>
                  </a:extLst>
                </a:gridCol>
                <a:gridCol w="356400">
                  <a:extLst>
                    <a:ext uri="{9D8B030D-6E8A-4147-A177-3AD203B41FA5}">
                      <a16:colId xmlns:a16="http://schemas.microsoft.com/office/drawing/2014/main" val="1253106197"/>
                    </a:ext>
                  </a:extLst>
                </a:gridCol>
                <a:gridCol w="356400">
                  <a:extLst>
                    <a:ext uri="{9D8B030D-6E8A-4147-A177-3AD203B41FA5}">
                      <a16:colId xmlns:a16="http://schemas.microsoft.com/office/drawing/2014/main" val="3153064540"/>
                    </a:ext>
                  </a:extLst>
                </a:gridCol>
                <a:gridCol w="356400">
                  <a:extLst>
                    <a:ext uri="{9D8B030D-6E8A-4147-A177-3AD203B41FA5}">
                      <a16:colId xmlns:a16="http://schemas.microsoft.com/office/drawing/2014/main" val="597632813"/>
                    </a:ext>
                  </a:extLst>
                </a:gridCol>
                <a:gridCol w="356400">
                  <a:extLst>
                    <a:ext uri="{9D8B030D-6E8A-4147-A177-3AD203B41FA5}">
                      <a16:colId xmlns:a16="http://schemas.microsoft.com/office/drawing/2014/main" val="4272720408"/>
                    </a:ext>
                  </a:extLst>
                </a:gridCol>
              </a:tblGrid>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extLst>
                  <a:ext uri="{0D108BD9-81ED-4DB2-BD59-A6C34878D82A}">
                    <a16:rowId xmlns:a16="http://schemas.microsoft.com/office/drawing/2014/main" val="2845916002"/>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extLst>
                  <a:ext uri="{0D108BD9-81ED-4DB2-BD59-A6C34878D82A}">
                    <a16:rowId xmlns:a16="http://schemas.microsoft.com/office/drawing/2014/main" val="1353576864"/>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extLst>
                  <a:ext uri="{0D108BD9-81ED-4DB2-BD59-A6C34878D82A}">
                    <a16:rowId xmlns:a16="http://schemas.microsoft.com/office/drawing/2014/main" val="531955887"/>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extLst>
                  <a:ext uri="{0D108BD9-81ED-4DB2-BD59-A6C34878D82A}">
                    <a16:rowId xmlns:a16="http://schemas.microsoft.com/office/drawing/2014/main" val="2691014826"/>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extLst>
                  <a:ext uri="{0D108BD9-81ED-4DB2-BD59-A6C34878D82A}">
                    <a16:rowId xmlns:a16="http://schemas.microsoft.com/office/drawing/2014/main" val="2337058243"/>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extLst>
                  <a:ext uri="{0D108BD9-81ED-4DB2-BD59-A6C34878D82A}">
                    <a16:rowId xmlns:a16="http://schemas.microsoft.com/office/drawing/2014/main" val="3723655205"/>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extLst>
                  <a:ext uri="{0D108BD9-81ED-4DB2-BD59-A6C34878D82A}">
                    <a16:rowId xmlns:a16="http://schemas.microsoft.com/office/drawing/2014/main" val="3568003894"/>
                  </a:ext>
                </a:extLst>
              </a:tr>
              <a:tr h="360000">
                <a:tc>
                  <a:txBody>
                    <a:bodyPr/>
                    <a:lstStyle/>
                    <a:p>
                      <a:pPr algn="ctr"/>
                      <a:r>
                        <a:rPr lang="en-GB" sz="1400" b="1">
                          <a:solidFill>
                            <a:schemeClr val="bg1"/>
                          </a:solidFill>
                        </a:rPr>
                        <a:t>8</a:t>
                      </a:r>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solidFill>
                  </a:tcPr>
                </a:tc>
                <a:tc>
                  <a:txBody>
                    <a:bodyPr/>
                    <a:lstStyle/>
                    <a:p>
                      <a:pPr algn="ctr"/>
                      <a:endParaRPr lang="en-GB" sz="1400" b="1" dirty="0"/>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3150717628"/>
                  </a:ext>
                </a:extLst>
              </a:tr>
            </a:tbl>
          </a:graphicData>
        </a:graphic>
      </p:graphicFrame>
    </p:spTree>
    <p:extLst>
      <p:ext uri="{BB962C8B-B14F-4D97-AF65-F5344CB8AC3E}">
        <p14:creationId xmlns:p14="http://schemas.microsoft.com/office/powerpoint/2010/main" val="3286534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12000ED-6873-E08F-6B50-EDABCFCD3D80}"/>
              </a:ext>
            </a:extLst>
          </p:cNvPr>
          <p:cNvSpPr>
            <a:spLocks noGrp="1"/>
          </p:cNvSpPr>
          <p:nvPr>
            <p:ph idx="1"/>
          </p:nvPr>
        </p:nvSpPr>
        <p:spPr/>
        <p:txBody>
          <a:bodyPr>
            <a:noAutofit/>
          </a:bodyPr>
          <a:lstStyle/>
          <a:p>
            <a:pPr marL="0" indent="0">
              <a:buNone/>
            </a:pPr>
            <a:r>
              <a:rPr lang="en-GB" dirty="0"/>
              <a:t>For a)</a:t>
            </a:r>
          </a:p>
          <a:p>
            <a:r>
              <a:rPr lang="en-GB" dirty="0"/>
              <a:t>“I’ll work out the sum of the </a:t>
            </a:r>
            <a:r>
              <a:rPr lang="en-GB" u="sng" dirty="0"/>
              <a:t>areas</a:t>
            </a:r>
            <a:r>
              <a:rPr lang="en-GB" dirty="0"/>
              <a:t> of the squares first. 1</a:t>
            </a:r>
            <a:r>
              <a:rPr lang="en-GB" baseline="30000" dirty="0"/>
              <a:t>2</a:t>
            </a:r>
            <a:r>
              <a:rPr lang="en-GB" dirty="0"/>
              <a:t> + 1</a:t>
            </a:r>
            <a:r>
              <a:rPr lang="en-GB" baseline="30000" dirty="0"/>
              <a:t>2</a:t>
            </a:r>
            <a:r>
              <a:rPr lang="en-GB" dirty="0"/>
              <a:t> + 2</a:t>
            </a:r>
            <a:r>
              <a:rPr lang="en-GB" baseline="30000" dirty="0"/>
              <a:t>2</a:t>
            </a:r>
            <a:r>
              <a:rPr lang="en-GB" dirty="0"/>
              <a:t> + 3</a:t>
            </a:r>
            <a:r>
              <a:rPr lang="en-GB" baseline="30000" dirty="0"/>
              <a:t>2</a:t>
            </a:r>
            <a:r>
              <a:rPr lang="en-GB" dirty="0"/>
              <a:t> + 5</a:t>
            </a:r>
            <a:r>
              <a:rPr lang="en-GB" baseline="30000" dirty="0"/>
              <a:t>2</a:t>
            </a:r>
            <a:r>
              <a:rPr lang="en-GB" dirty="0"/>
              <a:t> = 40. The factor pairs of 40 are 1 × 40, 2 × 20, 4 × 10 (which are too small) and 5 × 8.” </a:t>
            </a:r>
          </a:p>
          <a:p>
            <a:r>
              <a:rPr lang="en-GB" dirty="0"/>
              <a:t>Or the mathematicians </a:t>
            </a:r>
            <a:br>
              <a:rPr lang="en-GB" dirty="0"/>
            </a:br>
            <a:r>
              <a:rPr lang="en-GB" dirty="0"/>
              <a:t>‘building’ a big-enough </a:t>
            </a:r>
            <a:br>
              <a:rPr lang="en-GB" dirty="0"/>
            </a:br>
            <a:r>
              <a:rPr lang="en-GB" dirty="0"/>
              <a:t>rectangle by arranging the </a:t>
            </a:r>
            <a:br>
              <a:rPr lang="en-GB" dirty="0"/>
            </a:br>
            <a:r>
              <a:rPr lang="en-GB" dirty="0"/>
              <a:t>squares and drawing a </a:t>
            </a:r>
            <a:br>
              <a:rPr lang="en-GB" dirty="0"/>
            </a:br>
            <a:r>
              <a:rPr lang="en-GB" dirty="0"/>
              <a:t>rectangle which contains </a:t>
            </a:r>
            <a:br>
              <a:rPr lang="en-GB" dirty="0"/>
            </a:br>
            <a:r>
              <a:rPr lang="en-GB" dirty="0"/>
              <a:t>the squares.</a:t>
            </a:r>
          </a:p>
          <a:p>
            <a:r>
              <a:rPr lang="en-GB" dirty="0"/>
              <a:t>“I can fit them into a 5 × 8 </a:t>
            </a:r>
            <a:br>
              <a:rPr lang="en-GB" dirty="0"/>
            </a:br>
            <a:r>
              <a:rPr lang="en-GB" dirty="0"/>
              <a:t>rectangle that has </a:t>
            </a:r>
            <a:r>
              <a:rPr lang="en-GB" u="sng" dirty="0"/>
              <a:t>area</a:t>
            </a:r>
            <a:r>
              <a:rPr lang="en-GB" dirty="0"/>
              <a:t> 40.”</a:t>
            </a:r>
          </a:p>
          <a:p>
            <a:pPr marL="0" indent="0">
              <a:buNone/>
            </a:pPr>
            <a:r>
              <a:rPr lang="en-GB" dirty="0"/>
              <a:t>For b)</a:t>
            </a:r>
          </a:p>
          <a:p>
            <a:r>
              <a:rPr lang="en-GB" dirty="0"/>
              <a:t>“I can add the square with length 8 </a:t>
            </a:r>
            <a:br>
              <a:rPr lang="en-GB" dirty="0"/>
            </a:br>
            <a:r>
              <a:rPr lang="en-GB" dirty="0"/>
              <a:t>onto the side of my rectangle from part a) to form an 8 × 13 rectangle that has </a:t>
            </a:r>
            <a:r>
              <a:rPr lang="en-GB" u="sng" dirty="0"/>
              <a:t>area</a:t>
            </a:r>
            <a:r>
              <a:rPr lang="en-GB" dirty="0"/>
              <a:t> 104.</a:t>
            </a:r>
            <a:endParaRPr lang="en-US" dirty="0"/>
          </a:p>
        </p:txBody>
      </p:sp>
      <p:sp>
        <p:nvSpPr>
          <p:cNvPr id="4" name="Slide Number Placeholder 3">
            <a:extLst>
              <a:ext uri="{FF2B5EF4-FFF2-40B4-BE49-F238E27FC236}">
                <a16:creationId xmlns:a16="http://schemas.microsoft.com/office/drawing/2014/main" id="{CC80669B-98C5-1889-7E1E-B991DB943A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5" name="Title 4">
            <a:extLst>
              <a:ext uri="{FF2B5EF4-FFF2-40B4-BE49-F238E27FC236}">
                <a16:creationId xmlns:a16="http://schemas.microsoft.com/office/drawing/2014/main" id="{3C97A06C-DC89-3C1E-3788-57EF4A7F63A9}"/>
              </a:ext>
            </a:extLst>
          </p:cNvPr>
          <p:cNvSpPr>
            <a:spLocks noGrp="1"/>
          </p:cNvSpPr>
          <p:nvPr>
            <p:ph type="title"/>
          </p:nvPr>
        </p:nvSpPr>
        <p:spPr/>
        <p:txBody>
          <a:bodyPr/>
          <a:lstStyle/>
          <a:p>
            <a:r>
              <a:rPr lang="en-US"/>
              <a:t>Squash it in!</a:t>
            </a:r>
          </a:p>
        </p:txBody>
      </p:sp>
      <p:graphicFrame>
        <p:nvGraphicFramePr>
          <p:cNvPr id="12" name="Table 11">
            <a:extLst>
              <a:ext uri="{FF2B5EF4-FFF2-40B4-BE49-F238E27FC236}">
                <a16:creationId xmlns:a16="http://schemas.microsoft.com/office/drawing/2014/main" id="{8128B0D0-0709-5F41-E7E2-1F67D66C1DF0}"/>
              </a:ext>
            </a:extLst>
          </p:cNvPr>
          <p:cNvGraphicFramePr>
            <a:graphicFrameLocks noGrp="1"/>
          </p:cNvGraphicFramePr>
          <p:nvPr>
            <p:extLst>
              <p:ext uri="{D42A27DB-BD31-4B8C-83A1-F6EECF244321}">
                <p14:modId xmlns:p14="http://schemas.microsoft.com/office/powerpoint/2010/main" val="2258230509"/>
              </p:ext>
            </p:extLst>
          </p:nvPr>
        </p:nvGraphicFramePr>
        <p:xfrm>
          <a:off x="3824100" y="2796506"/>
          <a:ext cx="1041400" cy="184320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956236044"/>
                    </a:ext>
                  </a:extLst>
                </a:gridCol>
                <a:gridCol w="208280">
                  <a:extLst>
                    <a:ext uri="{9D8B030D-6E8A-4147-A177-3AD203B41FA5}">
                      <a16:colId xmlns:a16="http://schemas.microsoft.com/office/drawing/2014/main" val="4058788884"/>
                    </a:ext>
                  </a:extLst>
                </a:gridCol>
                <a:gridCol w="208280">
                  <a:extLst>
                    <a:ext uri="{9D8B030D-6E8A-4147-A177-3AD203B41FA5}">
                      <a16:colId xmlns:a16="http://schemas.microsoft.com/office/drawing/2014/main" val="2773837353"/>
                    </a:ext>
                  </a:extLst>
                </a:gridCol>
                <a:gridCol w="208280">
                  <a:extLst>
                    <a:ext uri="{9D8B030D-6E8A-4147-A177-3AD203B41FA5}">
                      <a16:colId xmlns:a16="http://schemas.microsoft.com/office/drawing/2014/main" val="3842337480"/>
                    </a:ext>
                  </a:extLst>
                </a:gridCol>
                <a:gridCol w="208280">
                  <a:extLst>
                    <a:ext uri="{9D8B030D-6E8A-4147-A177-3AD203B41FA5}">
                      <a16:colId xmlns:a16="http://schemas.microsoft.com/office/drawing/2014/main" val="1952202934"/>
                    </a:ext>
                  </a:extLst>
                </a:gridCol>
              </a:tblGrid>
              <a:tr h="230400">
                <a:tc>
                  <a:txBody>
                    <a:bodyPr/>
                    <a:lstStyle/>
                    <a:p>
                      <a:pPr algn="ctr"/>
                      <a:endParaRPr lang="en-US" sz="900" b="1" dirty="0">
                        <a:solidFill>
                          <a:schemeClr val="tx1"/>
                        </a:solidFill>
                      </a:endParaRPr>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ctr"/>
                      <a:endParaRPr lang="en-US" sz="900" b="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ctr"/>
                      <a:endParaRPr lang="en-US" sz="900" b="1">
                        <a:solidFill>
                          <a:schemeClr val="tx1"/>
                        </a:solidFill>
                      </a:endParaRPr>
                    </a:p>
                  </a:txBody>
                  <a:tcPr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ctr"/>
                      <a:endParaRPr lang="en-US" sz="900" b="1"/>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algn="ctr"/>
                      <a:endParaRPr lang="en-US" sz="900" b="1" dirty="0"/>
                    </a:p>
                  </a:txBody>
                  <a:tcPr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197161939"/>
                  </a:ext>
                </a:extLst>
              </a:tr>
              <a:tr h="230400">
                <a:tc>
                  <a:txBody>
                    <a:bodyPr/>
                    <a:lstStyle/>
                    <a:p>
                      <a:pPr algn="ctr"/>
                      <a:endParaRPr lang="en-US" sz="900" b="1"/>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ctr"/>
                      <a:endParaRPr lang="en-US"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ctr"/>
                      <a:endParaRPr lang="en-US" sz="900" b="1"/>
                    </a:p>
                  </a:txBody>
                  <a:tcPr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ctr"/>
                      <a:r>
                        <a:rPr lang="en-US" sz="900" b="1" dirty="0"/>
                        <a:t>2</a:t>
                      </a:r>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6"/>
                    </a:solidFill>
                  </a:tcPr>
                </a:tc>
                <a:tc>
                  <a:txBody>
                    <a:bodyPr/>
                    <a:lstStyle/>
                    <a:p>
                      <a:pPr algn="ctr"/>
                      <a:endParaRPr lang="en-US" sz="900" b="1" dirty="0"/>
                    </a:p>
                  </a:txBody>
                  <a:tcPr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2305671187"/>
                  </a:ext>
                </a:extLst>
              </a:tr>
              <a:tr h="230400">
                <a:tc>
                  <a:txBody>
                    <a:bodyPr/>
                    <a:lstStyle/>
                    <a:p>
                      <a:pPr algn="ctr"/>
                      <a:r>
                        <a:rPr lang="en-US" sz="900" b="1" dirty="0"/>
                        <a:t>3</a:t>
                      </a:r>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3"/>
                    </a:solidFill>
                  </a:tcPr>
                </a:tc>
                <a:tc>
                  <a:txBody>
                    <a:bodyPr/>
                    <a:lstStyle/>
                    <a:p>
                      <a:pPr algn="ctr"/>
                      <a:endParaRPr lang="en-US" sz="9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3"/>
                    </a:solidFill>
                  </a:tcPr>
                </a:tc>
                <a:tc>
                  <a:txBody>
                    <a:bodyPr/>
                    <a:lstStyle/>
                    <a:p>
                      <a:pPr algn="ctr"/>
                      <a:endParaRPr lang="en-US" sz="900" b="1" dirty="0"/>
                    </a:p>
                  </a:txBody>
                  <a:tcPr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3"/>
                    </a:solidFill>
                  </a:tcPr>
                </a:tc>
                <a:tc>
                  <a:txBody>
                    <a:bodyPr/>
                    <a:lstStyle/>
                    <a:p>
                      <a:pPr algn="ctr"/>
                      <a:r>
                        <a:rPr lang="en-US" sz="900" b="1" dirty="0"/>
                        <a:t>1</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r>
                        <a:rPr lang="en-US" sz="900" b="1" dirty="0"/>
                        <a:t>1</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756243133"/>
                  </a:ext>
                </a:extLst>
              </a:tr>
              <a:tr h="230400">
                <a:tc>
                  <a:txBody>
                    <a:bodyPr/>
                    <a:lstStyle/>
                    <a:p>
                      <a:pPr algn="ctr"/>
                      <a:endParaRPr lang="en-US" sz="900" b="1"/>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endParaRPr lang="en-US"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endParaRPr lang="en-US"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endParaRPr lang="en-US"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endParaRPr lang="en-US" sz="900" b="1" dirty="0"/>
                    </a:p>
                  </a:txBody>
                  <a:tcPr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2724544008"/>
                  </a:ext>
                </a:extLst>
              </a:tr>
              <a:tr h="230400">
                <a:tc>
                  <a:txBody>
                    <a:bodyPr/>
                    <a:lstStyle/>
                    <a:p>
                      <a:pPr algn="ctr"/>
                      <a:endParaRPr lang="en-US" sz="900" b="1"/>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endParaRPr lang="en-US"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endParaRPr lang="en-US"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endParaRPr lang="en-US"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endParaRPr lang="en-US" sz="900" b="1" dirty="0"/>
                    </a:p>
                  </a:txBody>
                  <a:tcPr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1790890245"/>
                  </a:ext>
                </a:extLst>
              </a:tr>
              <a:tr h="230400">
                <a:tc>
                  <a:txBody>
                    <a:bodyPr/>
                    <a:lstStyle/>
                    <a:p>
                      <a:pPr algn="ctr"/>
                      <a:endParaRPr lang="en-US" sz="900" b="1"/>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endParaRPr lang="en-US"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endParaRPr lang="en-US"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endParaRPr lang="en-US"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endParaRPr lang="en-US" sz="900" b="1" dirty="0"/>
                    </a:p>
                  </a:txBody>
                  <a:tcPr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560892187"/>
                  </a:ext>
                </a:extLst>
              </a:tr>
              <a:tr h="230400">
                <a:tc>
                  <a:txBody>
                    <a:bodyPr/>
                    <a:lstStyle/>
                    <a:p>
                      <a:pPr algn="ctr"/>
                      <a:endParaRPr lang="en-US" sz="900" b="1"/>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endParaRPr lang="en-US"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endParaRPr lang="en-US"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endParaRPr lang="en-US"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endParaRPr lang="en-US" sz="900" b="1" dirty="0"/>
                    </a:p>
                  </a:txBody>
                  <a:tcPr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676865566"/>
                  </a:ext>
                </a:extLst>
              </a:tr>
              <a:tr h="230400">
                <a:tc>
                  <a:txBody>
                    <a:bodyPr/>
                    <a:lstStyle/>
                    <a:p>
                      <a:pPr algn="ctr"/>
                      <a:r>
                        <a:rPr lang="en-US" sz="900" b="1"/>
                        <a:t>5</a:t>
                      </a:r>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FF00"/>
                    </a:solidFill>
                  </a:tcPr>
                </a:tc>
                <a:tc>
                  <a:txBody>
                    <a:bodyPr/>
                    <a:lstStyle/>
                    <a:p>
                      <a:pPr algn="ctr"/>
                      <a:endParaRPr lang="en-US"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FF00"/>
                    </a:solidFill>
                  </a:tcPr>
                </a:tc>
                <a:tc>
                  <a:txBody>
                    <a:bodyPr/>
                    <a:lstStyle/>
                    <a:p>
                      <a:pPr algn="ctr"/>
                      <a:endParaRPr lang="en-US"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FF00"/>
                    </a:solidFill>
                  </a:tcPr>
                </a:tc>
                <a:tc>
                  <a:txBody>
                    <a:bodyPr/>
                    <a:lstStyle/>
                    <a:p>
                      <a:pPr algn="ctr"/>
                      <a:endParaRPr lang="en-US"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FF00"/>
                    </a:solidFill>
                  </a:tcPr>
                </a:tc>
                <a:tc>
                  <a:txBody>
                    <a:bodyPr/>
                    <a:lstStyle/>
                    <a:p>
                      <a:pPr algn="ctr"/>
                      <a:endParaRPr lang="en-US" sz="900" b="1" dirty="0"/>
                    </a:p>
                  </a:txBody>
                  <a:tcPr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186906218"/>
                  </a:ext>
                </a:extLst>
              </a:tr>
            </a:tbl>
          </a:graphicData>
        </a:graphic>
      </p:graphicFrame>
      <p:sp>
        <p:nvSpPr>
          <p:cNvPr id="20" name="Content Placeholder 19">
            <a:extLst>
              <a:ext uri="{FF2B5EF4-FFF2-40B4-BE49-F238E27FC236}">
                <a16:creationId xmlns:a16="http://schemas.microsoft.com/office/drawing/2014/main" id="{2DADAAEE-F547-D902-F3CA-A0C5ECAE5734}"/>
              </a:ext>
            </a:extLst>
          </p:cNvPr>
          <p:cNvSpPr>
            <a:spLocks noGrp="1"/>
          </p:cNvSpPr>
          <p:nvPr>
            <p:ph idx="15"/>
          </p:nvPr>
        </p:nvSpPr>
        <p:spPr/>
        <p:txBody>
          <a:bodyPr>
            <a:normAutofit/>
          </a:bodyPr>
          <a:lstStyle/>
          <a:p>
            <a:r>
              <a:rPr lang="en-US" sz="1600"/>
              <a:t>“Are your solutions unique?” Listen for “Yes, because 40 and 104 don’t have any other pairs of factors which would make rectangles that could fit the largest square inside.”</a:t>
            </a:r>
          </a:p>
          <a:p>
            <a:r>
              <a:rPr lang="en-US" sz="1600"/>
              <a:t>“What size squares could you add next?” Listen for </a:t>
            </a:r>
          </a:p>
          <a:p>
            <a:pPr lvl="1"/>
            <a:r>
              <a:rPr lang="en-US" sz="1600"/>
              <a:t>“A </a:t>
            </a:r>
            <a:r>
              <a:rPr lang="en-GB" sz="1600"/>
              <a:t>square with length 13 which would make a 13 × 21 rectangle.”</a:t>
            </a:r>
          </a:p>
          <a:p>
            <a:pPr lvl="1"/>
            <a:r>
              <a:rPr lang="en-GB" sz="1600"/>
              <a:t>“Then I could add square with length 21… wait! I recognise this sequence of numbers!” </a:t>
            </a:r>
            <a:endParaRPr lang="en-US" sz="1600"/>
          </a:p>
        </p:txBody>
      </p:sp>
      <p:graphicFrame>
        <p:nvGraphicFramePr>
          <p:cNvPr id="21" name="Content Placeholder 10">
            <a:extLst>
              <a:ext uri="{FF2B5EF4-FFF2-40B4-BE49-F238E27FC236}">
                <a16:creationId xmlns:a16="http://schemas.microsoft.com/office/drawing/2014/main" id="{41256351-D60A-F84D-BE9A-400A3D2C0C8C}"/>
              </a:ext>
            </a:extLst>
          </p:cNvPr>
          <p:cNvGraphicFramePr>
            <a:graphicFrameLocks/>
          </p:cNvGraphicFramePr>
          <p:nvPr>
            <p:extLst>
              <p:ext uri="{D42A27DB-BD31-4B8C-83A1-F6EECF244321}">
                <p14:modId xmlns:p14="http://schemas.microsoft.com/office/powerpoint/2010/main" val="1485843334"/>
              </p:ext>
            </p:extLst>
          </p:nvPr>
        </p:nvGraphicFramePr>
        <p:xfrm>
          <a:off x="5367439" y="4179850"/>
          <a:ext cx="2995200" cy="1843200"/>
        </p:xfrm>
        <a:graphic>
          <a:graphicData uri="http://schemas.openxmlformats.org/drawingml/2006/table">
            <a:tbl>
              <a:tblPr firstRow="1" bandRow="1">
                <a:tableStyleId>{5C22544A-7EE6-4342-B048-85BDC9FD1C3A}</a:tableStyleId>
              </a:tblPr>
              <a:tblGrid>
                <a:gridCol w="230400">
                  <a:extLst>
                    <a:ext uri="{9D8B030D-6E8A-4147-A177-3AD203B41FA5}">
                      <a16:colId xmlns:a16="http://schemas.microsoft.com/office/drawing/2014/main" val="3939052092"/>
                    </a:ext>
                  </a:extLst>
                </a:gridCol>
                <a:gridCol w="230400">
                  <a:extLst>
                    <a:ext uri="{9D8B030D-6E8A-4147-A177-3AD203B41FA5}">
                      <a16:colId xmlns:a16="http://schemas.microsoft.com/office/drawing/2014/main" val="2988091996"/>
                    </a:ext>
                  </a:extLst>
                </a:gridCol>
                <a:gridCol w="230400">
                  <a:extLst>
                    <a:ext uri="{9D8B030D-6E8A-4147-A177-3AD203B41FA5}">
                      <a16:colId xmlns:a16="http://schemas.microsoft.com/office/drawing/2014/main" val="1175894971"/>
                    </a:ext>
                  </a:extLst>
                </a:gridCol>
                <a:gridCol w="230400">
                  <a:extLst>
                    <a:ext uri="{9D8B030D-6E8A-4147-A177-3AD203B41FA5}">
                      <a16:colId xmlns:a16="http://schemas.microsoft.com/office/drawing/2014/main" val="2099728545"/>
                    </a:ext>
                  </a:extLst>
                </a:gridCol>
                <a:gridCol w="230400">
                  <a:extLst>
                    <a:ext uri="{9D8B030D-6E8A-4147-A177-3AD203B41FA5}">
                      <a16:colId xmlns:a16="http://schemas.microsoft.com/office/drawing/2014/main" val="2127726364"/>
                    </a:ext>
                  </a:extLst>
                </a:gridCol>
                <a:gridCol w="230400">
                  <a:extLst>
                    <a:ext uri="{9D8B030D-6E8A-4147-A177-3AD203B41FA5}">
                      <a16:colId xmlns:a16="http://schemas.microsoft.com/office/drawing/2014/main" val="1860674265"/>
                    </a:ext>
                  </a:extLst>
                </a:gridCol>
                <a:gridCol w="230400">
                  <a:extLst>
                    <a:ext uri="{9D8B030D-6E8A-4147-A177-3AD203B41FA5}">
                      <a16:colId xmlns:a16="http://schemas.microsoft.com/office/drawing/2014/main" val="828130793"/>
                    </a:ext>
                  </a:extLst>
                </a:gridCol>
                <a:gridCol w="230400">
                  <a:extLst>
                    <a:ext uri="{9D8B030D-6E8A-4147-A177-3AD203B41FA5}">
                      <a16:colId xmlns:a16="http://schemas.microsoft.com/office/drawing/2014/main" val="442389061"/>
                    </a:ext>
                  </a:extLst>
                </a:gridCol>
                <a:gridCol w="230400">
                  <a:extLst>
                    <a:ext uri="{9D8B030D-6E8A-4147-A177-3AD203B41FA5}">
                      <a16:colId xmlns:a16="http://schemas.microsoft.com/office/drawing/2014/main" val="3690889573"/>
                    </a:ext>
                  </a:extLst>
                </a:gridCol>
                <a:gridCol w="230400">
                  <a:extLst>
                    <a:ext uri="{9D8B030D-6E8A-4147-A177-3AD203B41FA5}">
                      <a16:colId xmlns:a16="http://schemas.microsoft.com/office/drawing/2014/main" val="1351962239"/>
                    </a:ext>
                  </a:extLst>
                </a:gridCol>
                <a:gridCol w="230400">
                  <a:extLst>
                    <a:ext uri="{9D8B030D-6E8A-4147-A177-3AD203B41FA5}">
                      <a16:colId xmlns:a16="http://schemas.microsoft.com/office/drawing/2014/main" val="1466115973"/>
                    </a:ext>
                  </a:extLst>
                </a:gridCol>
                <a:gridCol w="230400">
                  <a:extLst>
                    <a:ext uri="{9D8B030D-6E8A-4147-A177-3AD203B41FA5}">
                      <a16:colId xmlns:a16="http://schemas.microsoft.com/office/drawing/2014/main" val="4037887222"/>
                    </a:ext>
                  </a:extLst>
                </a:gridCol>
                <a:gridCol w="230400">
                  <a:extLst>
                    <a:ext uri="{9D8B030D-6E8A-4147-A177-3AD203B41FA5}">
                      <a16:colId xmlns:a16="http://schemas.microsoft.com/office/drawing/2014/main" val="2707536950"/>
                    </a:ext>
                  </a:extLst>
                </a:gridCol>
              </a:tblGrid>
              <a:tr h="230400">
                <a:tc>
                  <a:txBody>
                    <a:bodyPr/>
                    <a:lstStyle/>
                    <a:p>
                      <a:pPr algn="ctr"/>
                      <a:endParaRPr lang="en-US" sz="900" b="1" dirty="0">
                        <a:solidFill>
                          <a:schemeClr val="tx1"/>
                        </a:solidFill>
                      </a:endParaRPr>
                    </a:p>
                  </a:txBody>
                  <a:tcPr anchor="ctr">
                    <a:lnL w="2857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3"/>
                    </a:solidFill>
                  </a:tcPr>
                </a:tc>
                <a:tc>
                  <a:txBody>
                    <a:bodyPr/>
                    <a:lstStyle/>
                    <a:p>
                      <a:pPr algn="ctr"/>
                      <a:endParaRPr lang="en-US" sz="900" b="1">
                        <a:solidFill>
                          <a:schemeClr val="tx1"/>
                        </a:solidFill>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3"/>
                    </a:solidFill>
                  </a:tcPr>
                </a:tc>
                <a:tc>
                  <a:txBody>
                    <a:bodyPr/>
                    <a:lstStyle/>
                    <a:p>
                      <a:pPr algn="ctr"/>
                      <a:endParaRPr lang="en-US" sz="900" b="1">
                        <a:solidFill>
                          <a:schemeClr val="tx1"/>
                        </a:solidFill>
                      </a:endParaRPr>
                    </a:p>
                  </a:txBody>
                  <a:tcPr anchor="ctr">
                    <a:lnL w="190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3"/>
                    </a:solidFill>
                  </a:tcPr>
                </a:tc>
                <a:tc>
                  <a:txBody>
                    <a:bodyPr/>
                    <a:lstStyle/>
                    <a:p>
                      <a:pPr algn="ctr"/>
                      <a:endParaRPr lang="en-US" sz="900" b="1"/>
                    </a:p>
                  </a:txBody>
                  <a:tcPr anchor="ctr">
                    <a:lnL w="2857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6"/>
                    </a:solidFill>
                  </a:tcPr>
                </a:tc>
                <a:tc>
                  <a:txBody>
                    <a:bodyPr/>
                    <a:lstStyle/>
                    <a:p>
                      <a:pPr algn="ctr"/>
                      <a:endParaRPr lang="en-US" sz="900" b="1"/>
                    </a:p>
                  </a:txBody>
                  <a:tcPr anchor="ctr">
                    <a:lnL w="190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6"/>
                    </a:solidFill>
                  </a:tcPr>
                </a:tc>
                <a:tc>
                  <a:txBody>
                    <a:bodyPr/>
                    <a:lstStyle/>
                    <a:p>
                      <a:pPr algn="ctr"/>
                      <a:endParaRPr lang="en-US" sz="900" b="1"/>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endParaRPr lang="en-US"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endParaRPr lang="en-US"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endParaRPr lang="en-US"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endParaRPr lang="en-US"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endParaRPr lang="en-US"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endParaRPr lang="en-US" sz="9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endParaRPr lang="en-US" sz="900" b="1" dirty="0"/>
                    </a:p>
                  </a:txBody>
                  <a:tcPr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2769784650"/>
                  </a:ext>
                </a:extLst>
              </a:tr>
              <a:tr h="230400">
                <a:tc>
                  <a:txBody>
                    <a:bodyPr/>
                    <a:lstStyle/>
                    <a:p>
                      <a:pPr algn="ctr"/>
                      <a:endParaRPr lang="en-US" sz="900" b="1" dirty="0"/>
                    </a:p>
                  </a:txBody>
                  <a:tcPr anchor="ctr">
                    <a:lnL w="2857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3"/>
                    </a:solidFill>
                  </a:tcPr>
                </a:tc>
                <a:tc>
                  <a:txBody>
                    <a:bodyPr/>
                    <a:lstStyle/>
                    <a:p>
                      <a:pPr algn="ctr"/>
                      <a:endParaRPr lang="en-US" sz="900" b="1" dirty="0"/>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3"/>
                    </a:solidFill>
                  </a:tcPr>
                </a:tc>
                <a:tc>
                  <a:txBody>
                    <a:bodyPr/>
                    <a:lstStyle/>
                    <a:p>
                      <a:pPr algn="ctr"/>
                      <a:endParaRPr lang="en-US" sz="900" b="1" dirty="0"/>
                    </a:p>
                  </a:txBody>
                  <a:tcPr anchor="ctr">
                    <a:lnL w="190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3"/>
                    </a:solidFill>
                  </a:tcPr>
                </a:tc>
                <a:tc>
                  <a:txBody>
                    <a:bodyPr/>
                    <a:lstStyle/>
                    <a:p>
                      <a:pPr algn="ctr"/>
                      <a:r>
                        <a:rPr lang="en-US" sz="900" b="1" dirty="0"/>
                        <a:t>2</a:t>
                      </a:r>
                    </a:p>
                  </a:txBody>
                  <a:tcPr anchor="ctr">
                    <a:lnL w="2857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6"/>
                    </a:solidFill>
                  </a:tcPr>
                </a:tc>
                <a:tc>
                  <a:txBody>
                    <a:bodyPr/>
                    <a:lstStyle/>
                    <a:p>
                      <a:pPr algn="ctr"/>
                      <a:endParaRPr lang="en-US" sz="900" b="1" dirty="0"/>
                    </a:p>
                  </a:txBody>
                  <a:tcPr anchor="ctr">
                    <a:lnL w="190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6"/>
                    </a:solidFill>
                  </a:tcPr>
                </a:tc>
                <a:tc>
                  <a:txBody>
                    <a:bodyPr/>
                    <a:lstStyle/>
                    <a:p>
                      <a:pPr algn="ctr"/>
                      <a:endParaRPr lang="en-US" sz="900" b="1"/>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endParaRPr lang="en-US"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endParaRPr lang="en-US"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endParaRPr lang="en-US"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endParaRPr lang="en-US"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endParaRPr lang="en-US"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endParaRPr lang="en-US"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endParaRPr lang="en-US" sz="900" b="1"/>
                    </a:p>
                  </a:txBody>
                  <a:tcPr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3533180121"/>
                  </a:ext>
                </a:extLst>
              </a:tr>
              <a:tr h="230400">
                <a:tc>
                  <a:txBody>
                    <a:bodyPr/>
                    <a:lstStyle/>
                    <a:p>
                      <a:pPr algn="ctr"/>
                      <a:r>
                        <a:rPr lang="en-US" sz="900" b="1" dirty="0"/>
                        <a:t>3</a:t>
                      </a:r>
                    </a:p>
                  </a:txBody>
                  <a:tcPr anchor="ctr">
                    <a:lnL w="2857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3"/>
                    </a:solidFill>
                  </a:tcPr>
                </a:tc>
                <a:tc>
                  <a:txBody>
                    <a:bodyPr/>
                    <a:lstStyle/>
                    <a:p>
                      <a:pPr algn="ctr"/>
                      <a:endParaRPr lang="en-US" sz="900" b="1" dirty="0"/>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3"/>
                    </a:solidFill>
                  </a:tcPr>
                </a:tc>
                <a:tc>
                  <a:txBody>
                    <a:bodyPr/>
                    <a:lstStyle/>
                    <a:p>
                      <a:pPr algn="ctr"/>
                      <a:endParaRPr lang="en-US" sz="900" b="1" dirty="0"/>
                    </a:p>
                  </a:txBody>
                  <a:tcPr anchor="ctr">
                    <a:lnL w="190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3"/>
                    </a:solidFill>
                  </a:tcPr>
                </a:tc>
                <a:tc>
                  <a:txBody>
                    <a:bodyPr/>
                    <a:lstStyle/>
                    <a:p>
                      <a:pPr algn="ctr"/>
                      <a:r>
                        <a:rPr lang="en-US" sz="900" b="1" dirty="0"/>
                        <a:t>1</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r>
                        <a:rPr lang="en-US" sz="900" b="1" dirty="0"/>
                        <a:t>1</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endParaRPr lang="en-US" sz="900" b="1"/>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endParaRPr lang="en-US"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endParaRPr lang="en-US"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endParaRPr lang="en-US"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endParaRPr lang="en-US"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endParaRPr lang="en-US"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endParaRPr lang="en-US"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endParaRPr lang="en-US" sz="900" b="1"/>
                    </a:p>
                  </a:txBody>
                  <a:tcPr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1221633425"/>
                  </a:ext>
                </a:extLst>
              </a:tr>
              <a:tr h="230400">
                <a:tc>
                  <a:txBody>
                    <a:bodyPr/>
                    <a:lstStyle/>
                    <a:p>
                      <a:pPr algn="ctr"/>
                      <a:endParaRPr lang="en-US" sz="900" b="1"/>
                    </a:p>
                  </a:txBody>
                  <a:tcPr anchor="ctr">
                    <a:lnL w="2857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FF00"/>
                    </a:solidFill>
                  </a:tcPr>
                </a:tc>
                <a:tc>
                  <a:txBody>
                    <a:bodyPr/>
                    <a:lstStyle/>
                    <a:p>
                      <a:pPr algn="ctr"/>
                      <a:endParaRPr lang="en-US" sz="900" b="1"/>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FF00"/>
                    </a:solidFill>
                  </a:tcPr>
                </a:tc>
                <a:tc>
                  <a:txBody>
                    <a:bodyPr/>
                    <a:lstStyle/>
                    <a:p>
                      <a:pPr algn="ctr"/>
                      <a:endParaRPr lang="en-US" sz="900" b="1" dirty="0"/>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FF00"/>
                    </a:solidFill>
                  </a:tcPr>
                </a:tc>
                <a:tc>
                  <a:txBody>
                    <a:bodyPr/>
                    <a:lstStyle/>
                    <a:p>
                      <a:pPr algn="ctr"/>
                      <a:endParaRPr lang="en-US" sz="900" b="1" dirty="0"/>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FF00"/>
                    </a:solidFill>
                  </a:tcPr>
                </a:tc>
                <a:tc>
                  <a:txBody>
                    <a:bodyPr/>
                    <a:lstStyle/>
                    <a:p>
                      <a:pPr algn="ctr"/>
                      <a:endParaRPr lang="en-US" sz="900" b="1" dirty="0"/>
                    </a:p>
                  </a:txBody>
                  <a:tcPr anchor="ctr">
                    <a:lnL w="190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FF00"/>
                    </a:solidFill>
                  </a:tcPr>
                </a:tc>
                <a:tc>
                  <a:txBody>
                    <a:bodyPr/>
                    <a:lstStyle/>
                    <a:p>
                      <a:pPr algn="ctr"/>
                      <a:endParaRPr lang="en-US" sz="900" b="1"/>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endParaRPr lang="en-US"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endParaRPr lang="en-US"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endParaRPr lang="en-US"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endParaRPr lang="en-US"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endParaRPr lang="en-US"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endParaRPr lang="en-US"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endParaRPr lang="en-US" sz="900" b="1"/>
                    </a:p>
                  </a:txBody>
                  <a:tcPr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2130835564"/>
                  </a:ext>
                </a:extLst>
              </a:tr>
              <a:tr h="230400">
                <a:tc>
                  <a:txBody>
                    <a:bodyPr/>
                    <a:lstStyle/>
                    <a:p>
                      <a:pPr algn="ctr"/>
                      <a:endParaRPr lang="en-US" sz="900" b="1"/>
                    </a:p>
                  </a:txBody>
                  <a:tcPr anchor="ctr">
                    <a:lnL w="2857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FF00"/>
                    </a:solidFill>
                  </a:tcPr>
                </a:tc>
                <a:tc>
                  <a:txBody>
                    <a:bodyPr/>
                    <a:lstStyle/>
                    <a:p>
                      <a:pPr algn="ctr"/>
                      <a:endParaRPr lang="en-US" sz="900" b="1"/>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FF00"/>
                    </a:solidFill>
                  </a:tcPr>
                </a:tc>
                <a:tc>
                  <a:txBody>
                    <a:bodyPr/>
                    <a:lstStyle/>
                    <a:p>
                      <a:pPr algn="ctr"/>
                      <a:endParaRPr lang="en-US" sz="900" b="1" dirty="0"/>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FF00"/>
                    </a:solidFill>
                  </a:tcPr>
                </a:tc>
                <a:tc>
                  <a:txBody>
                    <a:bodyPr/>
                    <a:lstStyle/>
                    <a:p>
                      <a:pPr algn="ctr"/>
                      <a:endParaRPr lang="en-US" sz="900" b="1" dirty="0"/>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FF00"/>
                    </a:solidFill>
                  </a:tcPr>
                </a:tc>
                <a:tc>
                  <a:txBody>
                    <a:bodyPr/>
                    <a:lstStyle/>
                    <a:p>
                      <a:pPr algn="ctr"/>
                      <a:endParaRPr lang="en-US" sz="900" b="1" dirty="0"/>
                    </a:p>
                  </a:txBody>
                  <a:tcPr anchor="ctr">
                    <a:lnL w="190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FF00"/>
                    </a:solidFill>
                  </a:tcPr>
                </a:tc>
                <a:tc>
                  <a:txBody>
                    <a:bodyPr/>
                    <a:lstStyle/>
                    <a:p>
                      <a:pPr algn="ctr"/>
                      <a:endParaRPr lang="en-US" sz="900" b="1"/>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endParaRPr lang="en-US"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endParaRPr lang="en-US"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endParaRPr lang="en-US"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endParaRPr lang="en-US"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endParaRPr lang="en-US"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endParaRPr lang="en-US"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endParaRPr lang="en-US" sz="900" b="1"/>
                    </a:p>
                  </a:txBody>
                  <a:tcPr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1644851532"/>
                  </a:ext>
                </a:extLst>
              </a:tr>
              <a:tr h="230400">
                <a:tc>
                  <a:txBody>
                    <a:bodyPr/>
                    <a:lstStyle/>
                    <a:p>
                      <a:pPr algn="ctr"/>
                      <a:endParaRPr lang="en-US" sz="900" b="1"/>
                    </a:p>
                  </a:txBody>
                  <a:tcPr anchor="ctr">
                    <a:lnL w="2857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FF00"/>
                    </a:solidFill>
                  </a:tcPr>
                </a:tc>
                <a:tc>
                  <a:txBody>
                    <a:bodyPr/>
                    <a:lstStyle/>
                    <a:p>
                      <a:pPr algn="ctr"/>
                      <a:endParaRPr lang="en-US" sz="900" b="1"/>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FF00"/>
                    </a:solidFill>
                  </a:tcPr>
                </a:tc>
                <a:tc>
                  <a:txBody>
                    <a:bodyPr/>
                    <a:lstStyle/>
                    <a:p>
                      <a:pPr algn="ctr"/>
                      <a:endParaRPr lang="en-US" sz="900" b="1" dirty="0"/>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FF00"/>
                    </a:solidFill>
                  </a:tcPr>
                </a:tc>
                <a:tc>
                  <a:txBody>
                    <a:bodyPr/>
                    <a:lstStyle/>
                    <a:p>
                      <a:pPr algn="ctr"/>
                      <a:endParaRPr lang="en-US" sz="900" b="1" dirty="0"/>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FF00"/>
                    </a:solidFill>
                  </a:tcPr>
                </a:tc>
                <a:tc>
                  <a:txBody>
                    <a:bodyPr/>
                    <a:lstStyle/>
                    <a:p>
                      <a:pPr algn="ctr"/>
                      <a:endParaRPr lang="en-US" sz="900" b="1" dirty="0"/>
                    </a:p>
                  </a:txBody>
                  <a:tcPr anchor="ctr">
                    <a:lnL w="190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FF00"/>
                    </a:solidFill>
                  </a:tcPr>
                </a:tc>
                <a:tc>
                  <a:txBody>
                    <a:bodyPr/>
                    <a:lstStyle/>
                    <a:p>
                      <a:pPr algn="ctr"/>
                      <a:endParaRPr lang="en-US" sz="900" b="1"/>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endParaRPr lang="en-US"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endParaRPr lang="en-US"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endParaRPr lang="en-US"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endParaRPr lang="en-US"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endParaRPr lang="en-US"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endParaRPr lang="en-US"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endParaRPr lang="en-US" sz="900" b="1"/>
                    </a:p>
                  </a:txBody>
                  <a:tcPr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1783106152"/>
                  </a:ext>
                </a:extLst>
              </a:tr>
              <a:tr h="230400">
                <a:tc>
                  <a:txBody>
                    <a:bodyPr/>
                    <a:lstStyle/>
                    <a:p>
                      <a:pPr algn="ctr"/>
                      <a:endParaRPr lang="en-US" sz="900" b="1"/>
                    </a:p>
                  </a:txBody>
                  <a:tcPr anchor="ctr">
                    <a:lnL w="2857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FF00"/>
                    </a:solidFill>
                  </a:tcPr>
                </a:tc>
                <a:tc>
                  <a:txBody>
                    <a:bodyPr/>
                    <a:lstStyle/>
                    <a:p>
                      <a:pPr algn="ctr"/>
                      <a:endParaRPr lang="en-US" sz="900" b="1"/>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FF00"/>
                    </a:solidFill>
                  </a:tcPr>
                </a:tc>
                <a:tc>
                  <a:txBody>
                    <a:bodyPr/>
                    <a:lstStyle/>
                    <a:p>
                      <a:pPr algn="ctr"/>
                      <a:endParaRPr lang="en-US" sz="900" b="1"/>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FF00"/>
                    </a:solidFill>
                  </a:tcPr>
                </a:tc>
                <a:tc>
                  <a:txBody>
                    <a:bodyPr/>
                    <a:lstStyle/>
                    <a:p>
                      <a:pPr algn="ctr"/>
                      <a:endParaRPr lang="en-US" sz="900" b="1" dirty="0"/>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FF00"/>
                    </a:solidFill>
                  </a:tcPr>
                </a:tc>
                <a:tc>
                  <a:txBody>
                    <a:bodyPr/>
                    <a:lstStyle/>
                    <a:p>
                      <a:pPr algn="ctr"/>
                      <a:endParaRPr lang="en-US" sz="900" b="1" dirty="0"/>
                    </a:p>
                  </a:txBody>
                  <a:tcPr anchor="ctr">
                    <a:lnL w="190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FF00"/>
                    </a:solidFill>
                  </a:tcPr>
                </a:tc>
                <a:tc>
                  <a:txBody>
                    <a:bodyPr/>
                    <a:lstStyle/>
                    <a:p>
                      <a:pPr algn="ctr"/>
                      <a:endParaRPr lang="en-US" sz="900" b="1"/>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endParaRPr lang="en-US"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endParaRPr lang="en-US"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endParaRPr lang="en-US"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endParaRPr lang="en-US"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endParaRPr lang="en-US"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endParaRPr lang="en-US"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endParaRPr lang="en-US" sz="900" b="1"/>
                    </a:p>
                  </a:txBody>
                  <a:tcPr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3371161071"/>
                  </a:ext>
                </a:extLst>
              </a:tr>
              <a:tr h="230400">
                <a:tc>
                  <a:txBody>
                    <a:bodyPr/>
                    <a:lstStyle/>
                    <a:p>
                      <a:pPr algn="ctr"/>
                      <a:r>
                        <a:rPr lang="en-US" sz="900" b="1"/>
                        <a:t>5</a:t>
                      </a:r>
                    </a:p>
                  </a:txBody>
                  <a:tcPr anchor="ctr">
                    <a:lnL w="2857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FF00"/>
                    </a:solidFill>
                  </a:tcPr>
                </a:tc>
                <a:tc>
                  <a:txBody>
                    <a:bodyPr/>
                    <a:lstStyle/>
                    <a:p>
                      <a:pPr algn="ctr"/>
                      <a:endParaRPr lang="en-US" sz="900" b="1"/>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FF00"/>
                    </a:solidFill>
                  </a:tcPr>
                </a:tc>
                <a:tc>
                  <a:txBody>
                    <a:bodyPr/>
                    <a:lstStyle/>
                    <a:p>
                      <a:pPr algn="ctr"/>
                      <a:endParaRPr lang="en-US" sz="900" b="1"/>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FF00"/>
                    </a:solidFill>
                  </a:tcPr>
                </a:tc>
                <a:tc>
                  <a:txBody>
                    <a:bodyPr/>
                    <a:lstStyle/>
                    <a:p>
                      <a:pPr algn="ctr"/>
                      <a:endParaRPr lang="en-US" sz="900" b="1" dirty="0"/>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FF00"/>
                    </a:solidFill>
                  </a:tcPr>
                </a:tc>
                <a:tc>
                  <a:txBody>
                    <a:bodyPr/>
                    <a:lstStyle/>
                    <a:p>
                      <a:pPr algn="ctr"/>
                      <a:endParaRPr lang="en-US" sz="900" b="1" dirty="0"/>
                    </a:p>
                  </a:txBody>
                  <a:tcPr anchor="ctr">
                    <a:lnL w="190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FF00"/>
                    </a:solidFill>
                  </a:tcPr>
                </a:tc>
                <a:tc>
                  <a:txBody>
                    <a:bodyPr/>
                    <a:lstStyle/>
                    <a:p>
                      <a:pPr algn="ctr"/>
                      <a:r>
                        <a:rPr lang="en-US" sz="900" b="1">
                          <a:solidFill>
                            <a:schemeClr val="bg1"/>
                          </a:solidFill>
                        </a:rPr>
                        <a:t>8</a:t>
                      </a:r>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1"/>
                    </a:solidFill>
                  </a:tcPr>
                </a:tc>
                <a:tc>
                  <a:txBody>
                    <a:bodyPr/>
                    <a:lstStyle/>
                    <a:p>
                      <a:pPr algn="ctr"/>
                      <a:endParaRPr lang="en-US"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1"/>
                    </a:solidFill>
                  </a:tcPr>
                </a:tc>
                <a:tc>
                  <a:txBody>
                    <a:bodyPr/>
                    <a:lstStyle/>
                    <a:p>
                      <a:pPr algn="ctr"/>
                      <a:endParaRPr lang="en-US"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1"/>
                    </a:solidFill>
                  </a:tcPr>
                </a:tc>
                <a:tc>
                  <a:txBody>
                    <a:bodyPr/>
                    <a:lstStyle/>
                    <a:p>
                      <a:pPr algn="ctr"/>
                      <a:endParaRPr lang="en-US"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1"/>
                    </a:solidFill>
                  </a:tcPr>
                </a:tc>
                <a:tc>
                  <a:txBody>
                    <a:bodyPr/>
                    <a:lstStyle/>
                    <a:p>
                      <a:pPr algn="ctr"/>
                      <a:endParaRPr lang="en-US"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1"/>
                    </a:solidFill>
                  </a:tcPr>
                </a:tc>
                <a:tc>
                  <a:txBody>
                    <a:bodyPr/>
                    <a:lstStyle/>
                    <a:p>
                      <a:pPr algn="ctr"/>
                      <a:endParaRPr lang="en-US"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1"/>
                    </a:solidFill>
                  </a:tcPr>
                </a:tc>
                <a:tc>
                  <a:txBody>
                    <a:bodyPr/>
                    <a:lstStyle/>
                    <a:p>
                      <a:pPr algn="ctr"/>
                      <a:endParaRPr lang="en-US" sz="900" b="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1"/>
                    </a:solidFill>
                  </a:tcPr>
                </a:tc>
                <a:tc>
                  <a:txBody>
                    <a:bodyPr/>
                    <a:lstStyle/>
                    <a:p>
                      <a:pPr algn="ctr"/>
                      <a:endParaRPr lang="en-US" sz="900" b="1" dirty="0"/>
                    </a:p>
                  </a:txBody>
                  <a:tcPr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3474429382"/>
                  </a:ext>
                </a:extLst>
              </a:tr>
            </a:tbl>
          </a:graphicData>
        </a:graphic>
      </p:graphicFrame>
    </p:spTree>
    <p:extLst>
      <p:ext uri="{BB962C8B-B14F-4D97-AF65-F5344CB8AC3E}">
        <p14:creationId xmlns:p14="http://schemas.microsoft.com/office/powerpoint/2010/main" val="4012919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700ED-9837-83DE-204A-D06DAD04DF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11B08E-05AE-1422-00FD-AA1F57D0C2DB}"/>
              </a:ext>
            </a:extLst>
          </p:cNvPr>
          <p:cNvSpPr>
            <a:spLocks noGrp="1"/>
          </p:cNvSpPr>
          <p:nvPr>
            <p:ph type="title"/>
          </p:nvPr>
        </p:nvSpPr>
        <p:spPr/>
        <p:txBody>
          <a:bodyPr/>
          <a:lstStyle/>
          <a:p>
            <a:r>
              <a:rPr lang="en-US" dirty="0"/>
              <a:t>Squash it in! </a:t>
            </a:r>
            <a:endParaRPr lang="en-US" dirty="0">
              <a:highlight>
                <a:srgbClr val="FFFF00"/>
              </a:highlight>
            </a:endParaRPr>
          </a:p>
        </p:txBody>
      </p:sp>
      <p:sp>
        <p:nvSpPr>
          <p:cNvPr id="3" name="Content Placeholder 2">
            <a:extLst>
              <a:ext uri="{FF2B5EF4-FFF2-40B4-BE49-F238E27FC236}">
                <a16:creationId xmlns:a16="http://schemas.microsoft.com/office/drawing/2014/main" id="{16BB81DC-B46B-0C93-DDA3-8CD619EAA25D}"/>
              </a:ext>
            </a:extLst>
          </p:cNvPr>
          <p:cNvSpPr>
            <a:spLocks noGrp="1"/>
          </p:cNvSpPr>
          <p:nvPr>
            <p:ph idx="1"/>
          </p:nvPr>
        </p:nvSpPr>
        <p:spPr/>
        <p:txBody>
          <a:bodyPr/>
          <a:lstStyle/>
          <a:p>
            <a:pPr>
              <a:lnSpc>
                <a:spcPct val="120000"/>
              </a:lnSpc>
            </a:pPr>
            <a:r>
              <a:rPr lang="en-GB" dirty="0"/>
              <a:t>The </a:t>
            </a:r>
            <a:r>
              <a:rPr lang="en-GB" b="1" dirty="0">
                <a:solidFill>
                  <a:schemeClr val="accent3"/>
                </a:solidFill>
              </a:rPr>
              <a:t>Fibonacci numbers</a:t>
            </a:r>
            <a:r>
              <a:rPr lang="en-GB" dirty="0">
                <a:solidFill>
                  <a:schemeClr val="accent3"/>
                </a:solidFill>
              </a:rPr>
              <a:t> </a:t>
            </a:r>
            <a:r>
              <a:rPr lang="en-GB" dirty="0"/>
              <a:t>are the numbers in this list.</a:t>
            </a:r>
          </a:p>
          <a:p>
            <a:pPr marL="536575" algn="ctr">
              <a:lnSpc>
                <a:spcPct val="120000"/>
              </a:lnSpc>
            </a:pPr>
            <a:r>
              <a:rPr lang="en-GB" dirty="0"/>
              <a:t>1, 1, 2, 3, 5, 8, ...</a:t>
            </a:r>
          </a:p>
          <a:p>
            <a:pPr>
              <a:lnSpc>
                <a:spcPct val="120000"/>
              </a:lnSpc>
            </a:pPr>
            <a:r>
              <a:rPr lang="en-GB" dirty="0"/>
              <a:t>Each number in the list is the </a:t>
            </a:r>
            <a:r>
              <a:rPr lang="en-GB" b="1" dirty="0">
                <a:solidFill>
                  <a:schemeClr val="accent3"/>
                </a:solidFill>
              </a:rPr>
              <a:t>sum of the two previous numbers</a:t>
            </a:r>
            <a:r>
              <a:rPr lang="en-GB" dirty="0">
                <a:solidFill>
                  <a:schemeClr val="accent3"/>
                </a:solidFill>
              </a:rPr>
              <a:t> </a:t>
            </a:r>
            <a:r>
              <a:rPr lang="en-GB" dirty="0"/>
              <a:t>in the list.</a:t>
            </a:r>
          </a:p>
          <a:p>
            <a:pPr marL="457200" indent="-457200">
              <a:buFont typeface="+mj-lt"/>
              <a:buAutoNum type="alphaLcParenR" startAt="3"/>
            </a:pPr>
            <a:endParaRPr lang="en-GB" dirty="0"/>
          </a:p>
          <a:p>
            <a:pPr marL="457200" indent="-457200">
              <a:buFont typeface="+mj-lt"/>
              <a:buAutoNum type="alphaLcParenR" startAt="3"/>
            </a:pPr>
            <a:r>
              <a:rPr lang="en-GB" dirty="0"/>
              <a:t>Will squares with side lengths that are </a:t>
            </a:r>
            <a:br>
              <a:rPr lang="en-GB" dirty="0"/>
            </a:br>
            <a:r>
              <a:rPr lang="en-GB" dirty="0"/>
              <a:t>Fibonacci numbers </a:t>
            </a:r>
            <a:r>
              <a:rPr lang="en-GB" b="1" dirty="0">
                <a:solidFill>
                  <a:schemeClr val="accent3"/>
                </a:solidFill>
              </a:rPr>
              <a:t>always</a:t>
            </a:r>
            <a:r>
              <a:rPr lang="en-GB" dirty="0"/>
              <a:t> fit </a:t>
            </a:r>
            <a:r>
              <a:rPr lang="en-GB" b="1" dirty="0">
                <a:solidFill>
                  <a:schemeClr val="accent3"/>
                </a:solidFill>
              </a:rPr>
              <a:t>exactly</a:t>
            </a:r>
            <a:r>
              <a:rPr lang="en-GB" dirty="0"/>
              <a:t> </a:t>
            </a:r>
            <a:br>
              <a:rPr lang="en-GB" dirty="0"/>
            </a:br>
            <a:r>
              <a:rPr lang="en-GB" dirty="0"/>
              <a:t>into a rectangle, with no squares left </a:t>
            </a:r>
            <a:br>
              <a:rPr lang="en-GB" dirty="0"/>
            </a:br>
            <a:r>
              <a:rPr lang="en-GB" dirty="0"/>
              <a:t>uncovered?</a:t>
            </a:r>
          </a:p>
        </p:txBody>
      </p:sp>
      <p:sp>
        <p:nvSpPr>
          <p:cNvPr id="4" name="Slide Number Placeholder 3">
            <a:extLst>
              <a:ext uri="{FF2B5EF4-FFF2-40B4-BE49-F238E27FC236}">
                <a16:creationId xmlns:a16="http://schemas.microsoft.com/office/drawing/2014/main" id="{A80F64B8-D706-8F25-082F-8340F661C36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graphicFrame>
        <p:nvGraphicFramePr>
          <p:cNvPr id="5" name="Table 4" descr="A pink 1 × 1 square.">
            <a:extLst>
              <a:ext uri="{FF2B5EF4-FFF2-40B4-BE49-F238E27FC236}">
                <a16:creationId xmlns:a16="http://schemas.microsoft.com/office/drawing/2014/main" id="{EB511C5F-AC0B-8E73-ED2B-02C9686C31AA}"/>
              </a:ext>
            </a:extLst>
          </p:cNvPr>
          <p:cNvGraphicFramePr>
            <a:graphicFrameLocks noGrp="1"/>
          </p:cNvGraphicFramePr>
          <p:nvPr>
            <p:extLst>
              <p:ext uri="{D42A27DB-BD31-4B8C-83A1-F6EECF244321}">
                <p14:modId xmlns:p14="http://schemas.microsoft.com/office/powerpoint/2010/main" val="2972701850"/>
              </p:ext>
            </p:extLst>
          </p:nvPr>
        </p:nvGraphicFramePr>
        <p:xfrm>
          <a:off x="7241820" y="3775987"/>
          <a:ext cx="360000" cy="360000"/>
        </p:xfrm>
        <a:graphic>
          <a:graphicData uri="http://schemas.openxmlformats.org/drawingml/2006/table">
            <a:tbl>
              <a:tblPr firstRow="1" bandRow="1">
                <a:tableStyleId>{5C22544A-7EE6-4342-B048-85BDC9FD1C3A}</a:tableStyleId>
              </a:tblPr>
              <a:tblGrid>
                <a:gridCol w="360000">
                  <a:extLst>
                    <a:ext uri="{9D8B030D-6E8A-4147-A177-3AD203B41FA5}">
                      <a16:colId xmlns:a16="http://schemas.microsoft.com/office/drawing/2014/main" val="3920468737"/>
                    </a:ext>
                  </a:extLst>
                </a:gridCol>
              </a:tblGrid>
              <a:tr h="360000">
                <a:tc>
                  <a:txBody>
                    <a:bodyPr/>
                    <a:lstStyle/>
                    <a:p>
                      <a:pPr algn="ctr"/>
                      <a:r>
                        <a:rPr lang="en-GB" sz="1400" b="1" dirty="0">
                          <a:solidFill>
                            <a:schemeClr val="tx1"/>
                          </a:solidFill>
                        </a:rPr>
                        <a:t>1</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531955887"/>
                  </a:ext>
                </a:extLst>
              </a:tr>
            </a:tbl>
          </a:graphicData>
        </a:graphic>
      </p:graphicFrame>
      <p:graphicFrame>
        <p:nvGraphicFramePr>
          <p:cNvPr id="6" name="Table 5" descr="A red 2 × 2 square.">
            <a:extLst>
              <a:ext uri="{FF2B5EF4-FFF2-40B4-BE49-F238E27FC236}">
                <a16:creationId xmlns:a16="http://schemas.microsoft.com/office/drawing/2014/main" id="{61B87407-3291-052B-5EE5-401DFA735E33}"/>
              </a:ext>
            </a:extLst>
          </p:cNvPr>
          <p:cNvGraphicFramePr>
            <a:graphicFrameLocks noGrp="1"/>
          </p:cNvGraphicFramePr>
          <p:nvPr>
            <p:extLst>
              <p:ext uri="{D42A27DB-BD31-4B8C-83A1-F6EECF244321}">
                <p14:modId xmlns:p14="http://schemas.microsoft.com/office/powerpoint/2010/main" val="3079143610"/>
              </p:ext>
            </p:extLst>
          </p:nvPr>
        </p:nvGraphicFramePr>
        <p:xfrm>
          <a:off x="7251981" y="3054248"/>
          <a:ext cx="720000" cy="720000"/>
        </p:xfrm>
        <a:graphic>
          <a:graphicData uri="http://schemas.openxmlformats.org/drawingml/2006/table">
            <a:tbl>
              <a:tblPr firstRow="1" bandRow="1">
                <a:tableStyleId>{5C22544A-7EE6-4342-B048-85BDC9FD1C3A}</a:tableStyleId>
              </a:tblPr>
              <a:tblGrid>
                <a:gridCol w="360000">
                  <a:extLst>
                    <a:ext uri="{9D8B030D-6E8A-4147-A177-3AD203B41FA5}">
                      <a16:colId xmlns:a16="http://schemas.microsoft.com/office/drawing/2014/main" val="3927929083"/>
                    </a:ext>
                  </a:extLst>
                </a:gridCol>
                <a:gridCol w="360000">
                  <a:extLst>
                    <a:ext uri="{9D8B030D-6E8A-4147-A177-3AD203B41FA5}">
                      <a16:colId xmlns:a16="http://schemas.microsoft.com/office/drawing/2014/main" val="3920468737"/>
                    </a:ext>
                  </a:extLst>
                </a:gridCol>
              </a:tblGrid>
              <a:tr h="360000">
                <a:tc>
                  <a:txBody>
                    <a:bodyPr/>
                    <a:lstStyle/>
                    <a:p>
                      <a:endParaRPr lang="en-GB" sz="1400"/>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6"/>
                    </a:solidFill>
                  </a:tcPr>
                </a:tc>
                <a:tc>
                  <a:txBody>
                    <a:bodyPr/>
                    <a:lstStyle/>
                    <a:p>
                      <a:endParaRPr lang="en-GB" sz="1400" dirty="0"/>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6"/>
                    </a:solidFill>
                  </a:tcPr>
                </a:tc>
                <a:extLst>
                  <a:ext uri="{0D108BD9-81ED-4DB2-BD59-A6C34878D82A}">
                    <a16:rowId xmlns:a16="http://schemas.microsoft.com/office/drawing/2014/main" val="2845916002"/>
                  </a:ext>
                </a:extLst>
              </a:tr>
              <a:tr h="360000">
                <a:tc>
                  <a:txBody>
                    <a:bodyPr/>
                    <a:lstStyle/>
                    <a:p>
                      <a:pPr algn="ctr"/>
                      <a:r>
                        <a:rPr lang="en-GB" sz="1400" b="1"/>
                        <a:t>2</a:t>
                      </a:r>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6"/>
                    </a:solidFill>
                  </a:tcPr>
                </a:tc>
                <a:tc>
                  <a:txBody>
                    <a:bodyPr/>
                    <a:lstStyle/>
                    <a:p>
                      <a:endParaRPr lang="en-GB" sz="1400" dirty="0"/>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353576864"/>
                  </a:ext>
                </a:extLst>
              </a:tr>
            </a:tbl>
          </a:graphicData>
        </a:graphic>
      </p:graphicFrame>
      <p:graphicFrame>
        <p:nvGraphicFramePr>
          <p:cNvPr id="7" name="Table 6" descr="A green 3 × 3 square.">
            <a:extLst>
              <a:ext uri="{FF2B5EF4-FFF2-40B4-BE49-F238E27FC236}">
                <a16:creationId xmlns:a16="http://schemas.microsoft.com/office/drawing/2014/main" id="{2D9E1F59-A486-508D-3C12-5D5D04EE6E11}"/>
              </a:ext>
            </a:extLst>
          </p:cNvPr>
          <p:cNvGraphicFramePr>
            <a:graphicFrameLocks noGrp="1"/>
          </p:cNvGraphicFramePr>
          <p:nvPr>
            <p:extLst>
              <p:ext uri="{D42A27DB-BD31-4B8C-83A1-F6EECF244321}">
                <p14:modId xmlns:p14="http://schemas.microsoft.com/office/powerpoint/2010/main" val="3521864190"/>
              </p:ext>
            </p:extLst>
          </p:nvPr>
        </p:nvGraphicFramePr>
        <p:xfrm>
          <a:off x="6173821" y="3053424"/>
          <a:ext cx="1080000" cy="1080000"/>
        </p:xfrm>
        <a:graphic>
          <a:graphicData uri="http://schemas.openxmlformats.org/drawingml/2006/table">
            <a:tbl>
              <a:tblPr firstRow="1" bandRow="1">
                <a:tableStyleId>{5C22544A-7EE6-4342-B048-85BDC9FD1C3A}</a:tableStyleId>
              </a:tblPr>
              <a:tblGrid>
                <a:gridCol w="360000">
                  <a:extLst>
                    <a:ext uri="{9D8B030D-6E8A-4147-A177-3AD203B41FA5}">
                      <a16:colId xmlns:a16="http://schemas.microsoft.com/office/drawing/2014/main" val="3838708389"/>
                    </a:ext>
                  </a:extLst>
                </a:gridCol>
                <a:gridCol w="360000">
                  <a:extLst>
                    <a:ext uri="{9D8B030D-6E8A-4147-A177-3AD203B41FA5}">
                      <a16:colId xmlns:a16="http://schemas.microsoft.com/office/drawing/2014/main" val="1228190576"/>
                    </a:ext>
                  </a:extLst>
                </a:gridCol>
                <a:gridCol w="360000">
                  <a:extLst>
                    <a:ext uri="{9D8B030D-6E8A-4147-A177-3AD203B41FA5}">
                      <a16:colId xmlns:a16="http://schemas.microsoft.com/office/drawing/2014/main" val="3094379646"/>
                    </a:ext>
                  </a:extLst>
                </a:gridCol>
              </a:tblGrid>
              <a:tr h="360000">
                <a:tc>
                  <a:txBody>
                    <a:bodyPr/>
                    <a:lstStyle/>
                    <a:p>
                      <a:pPr algn="ctr"/>
                      <a:endParaRPr lang="en-GB" sz="1400" b="1" dirty="0"/>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3"/>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3"/>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3"/>
                    </a:solidFill>
                  </a:tcPr>
                </a:tc>
                <a:extLst>
                  <a:ext uri="{0D108BD9-81ED-4DB2-BD59-A6C34878D82A}">
                    <a16:rowId xmlns:a16="http://schemas.microsoft.com/office/drawing/2014/main" val="2845916002"/>
                  </a:ext>
                </a:extLst>
              </a:tr>
              <a:tr h="360000">
                <a:tc>
                  <a:txBody>
                    <a:bodyPr/>
                    <a:lstStyle/>
                    <a:p>
                      <a:pPr algn="ctr"/>
                      <a:endParaRPr lang="en-GB" sz="1400" b="1" dirty="0"/>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3"/>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3"/>
                    </a:solidFill>
                  </a:tcPr>
                </a:tc>
                <a:tc>
                  <a:txBody>
                    <a:bodyPr/>
                    <a:lstStyle/>
                    <a:p>
                      <a:pPr algn="ctr"/>
                      <a:endParaRPr lang="en-GB" sz="1400" b="1" dirty="0"/>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3"/>
                    </a:solidFill>
                  </a:tcPr>
                </a:tc>
                <a:extLst>
                  <a:ext uri="{0D108BD9-81ED-4DB2-BD59-A6C34878D82A}">
                    <a16:rowId xmlns:a16="http://schemas.microsoft.com/office/drawing/2014/main" val="1353576864"/>
                  </a:ext>
                </a:extLst>
              </a:tr>
              <a:tr h="360000">
                <a:tc>
                  <a:txBody>
                    <a:bodyPr/>
                    <a:lstStyle/>
                    <a:p>
                      <a:pPr algn="ctr"/>
                      <a:r>
                        <a:rPr lang="en-GB" sz="1400" b="1"/>
                        <a:t>3</a:t>
                      </a:r>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3"/>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3"/>
                    </a:solidFill>
                  </a:tcPr>
                </a:tc>
                <a:tc>
                  <a:txBody>
                    <a:bodyPr/>
                    <a:lstStyle/>
                    <a:p>
                      <a:pPr algn="ctr"/>
                      <a:endParaRPr lang="en-GB" sz="1400" b="1" dirty="0"/>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531955887"/>
                  </a:ext>
                </a:extLst>
              </a:tr>
            </a:tbl>
          </a:graphicData>
        </a:graphic>
      </p:graphicFrame>
      <p:graphicFrame>
        <p:nvGraphicFramePr>
          <p:cNvPr id="8" name="Table 7" descr="A yellow 5 × 5 square.">
            <a:extLst>
              <a:ext uri="{FF2B5EF4-FFF2-40B4-BE49-F238E27FC236}">
                <a16:creationId xmlns:a16="http://schemas.microsoft.com/office/drawing/2014/main" id="{AC4EB3AF-23F0-6F68-D08F-FCD409C0142B}"/>
              </a:ext>
            </a:extLst>
          </p:cNvPr>
          <p:cNvGraphicFramePr>
            <a:graphicFrameLocks noGrp="1"/>
          </p:cNvGraphicFramePr>
          <p:nvPr/>
        </p:nvGraphicFramePr>
        <p:xfrm>
          <a:off x="6173821" y="4135987"/>
          <a:ext cx="1800000" cy="1800000"/>
        </p:xfrm>
        <a:graphic>
          <a:graphicData uri="http://schemas.openxmlformats.org/drawingml/2006/table">
            <a:tbl>
              <a:tblPr firstRow="1" bandRow="1">
                <a:tableStyleId>{5C22544A-7EE6-4342-B048-85BDC9FD1C3A}</a:tableStyleId>
              </a:tblPr>
              <a:tblGrid>
                <a:gridCol w="360000">
                  <a:extLst>
                    <a:ext uri="{9D8B030D-6E8A-4147-A177-3AD203B41FA5}">
                      <a16:colId xmlns:a16="http://schemas.microsoft.com/office/drawing/2014/main" val="3838708389"/>
                    </a:ext>
                  </a:extLst>
                </a:gridCol>
                <a:gridCol w="360000">
                  <a:extLst>
                    <a:ext uri="{9D8B030D-6E8A-4147-A177-3AD203B41FA5}">
                      <a16:colId xmlns:a16="http://schemas.microsoft.com/office/drawing/2014/main" val="1228190576"/>
                    </a:ext>
                  </a:extLst>
                </a:gridCol>
                <a:gridCol w="360000">
                  <a:extLst>
                    <a:ext uri="{9D8B030D-6E8A-4147-A177-3AD203B41FA5}">
                      <a16:colId xmlns:a16="http://schemas.microsoft.com/office/drawing/2014/main" val="3094379646"/>
                    </a:ext>
                  </a:extLst>
                </a:gridCol>
                <a:gridCol w="360000">
                  <a:extLst>
                    <a:ext uri="{9D8B030D-6E8A-4147-A177-3AD203B41FA5}">
                      <a16:colId xmlns:a16="http://schemas.microsoft.com/office/drawing/2014/main" val="3871940771"/>
                    </a:ext>
                  </a:extLst>
                </a:gridCol>
                <a:gridCol w="360000">
                  <a:extLst>
                    <a:ext uri="{9D8B030D-6E8A-4147-A177-3AD203B41FA5}">
                      <a16:colId xmlns:a16="http://schemas.microsoft.com/office/drawing/2014/main" val="1253106197"/>
                    </a:ext>
                  </a:extLst>
                </a:gridCol>
              </a:tblGrid>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dirty="0"/>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extLst>
                  <a:ext uri="{0D108BD9-81ED-4DB2-BD59-A6C34878D82A}">
                    <a16:rowId xmlns:a16="http://schemas.microsoft.com/office/drawing/2014/main" val="2845916002"/>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extLst>
                  <a:ext uri="{0D108BD9-81ED-4DB2-BD59-A6C34878D82A}">
                    <a16:rowId xmlns:a16="http://schemas.microsoft.com/office/drawing/2014/main" val="1353576864"/>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extLst>
                  <a:ext uri="{0D108BD9-81ED-4DB2-BD59-A6C34878D82A}">
                    <a16:rowId xmlns:a16="http://schemas.microsoft.com/office/drawing/2014/main" val="531955887"/>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00"/>
                    </a:solidFill>
                  </a:tcPr>
                </a:tc>
                <a:extLst>
                  <a:ext uri="{0D108BD9-81ED-4DB2-BD59-A6C34878D82A}">
                    <a16:rowId xmlns:a16="http://schemas.microsoft.com/office/drawing/2014/main" val="2691014826"/>
                  </a:ext>
                </a:extLst>
              </a:tr>
              <a:tr h="360000">
                <a:tc>
                  <a:txBody>
                    <a:bodyPr/>
                    <a:lstStyle/>
                    <a:p>
                      <a:pPr algn="ctr"/>
                      <a:r>
                        <a:rPr lang="en-GB" sz="1400" b="1"/>
                        <a:t>5</a:t>
                      </a:r>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pPr algn="ctr"/>
                      <a:endParaRPr lang="en-GB" sz="1400" b="1" dirty="0"/>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pPr algn="ctr"/>
                      <a:endParaRPr lang="en-GB" sz="1400" b="1" dirty="0"/>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2337058243"/>
                  </a:ext>
                </a:extLst>
              </a:tr>
            </a:tbl>
          </a:graphicData>
        </a:graphic>
      </p:graphicFrame>
      <p:graphicFrame>
        <p:nvGraphicFramePr>
          <p:cNvPr id="9" name="Table 8" descr="A pink 1 × 1 square.">
            <a:extLst>
              <a:ext uri="{FF2B5EF4-FFF2-40B4-BE49-F238E27FC236}">
                <a16:creationId xmlns:a16="http://schemas.microsoft.com/office/drawing/2014/main" id="{1C60405B-1DBC-8A96-B91B-70013A3DFE00}"/>
              </a:ext>
            </a:extLst>
          </p:cNvPr>
          <p:cNvGraphicFramePr>
            <a:graphicFrameLocks noGrp="1"/>
          </p:cNvGraphicFramePr>
          <p:nvPr>
            <p:extLst>
              <p:ext uri="{D42A27DB-BD31-4B8C-83A1-F6EECF244321}">
                <p14:modId xmlns:p14="http://schemas.microsoft.com/office/powerpoint/2010/main" val="1127423751"/>
              </p:ext>
            </p:extLst>
          </p:nvPr>
        </p:nvGraphicFramePr>
        <p:xfrm>
          <a:off x="7613821" y="3775987"/>
          <a:ext cx="360000" cy="360000"/>
        </p:xfrm>
        <a:graphic>
          <a:graphicData uri="http://schemas.openxmlformats.org/drawingml/2006/table">
            <a:tbl>
              <a:tblPr firstRow="1" bandRow="1">
                <a:tableStyleId>{5C22544A-7EE6-4342-B048-85BDC9FD1C3A}</a:tableStyleId>
              </a:tblPr>
              <a:tblGrid>
                <a:gridCol w="360000">
                  <a:extLst>
                    <a:ext uri="{9D8B030D-6E8A-4147-A177-3AD203B41FA5}">
                      <a16:colId xmlns:a16="http://schemas.microsoft.com/office/drawing/2014/main" val="3920468737"/>
                    </a:ext>
                  </a:extLst>
                </a:gridCol>
              </a:tblGrid>
              <a:tr h="360000">
                <a:tc>
                  <a:txBody>
                    <a:bodyPr/>
                    <a:lstStyle/>
                    <a:p>
                      <a:pPr algn="ctr"/>
                      <a:r>
                        <a:rPr lang="en-GB" sz="1400" b="1" dirty="0">
                          <a:solidFill>
                            <a:schemeClr val="tx1"/>
                          </a:solidFill>
                        </a:rPr>
                        <a:t>1</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531955887"/>
                  </a:ext>
                </a:extLst>
              </a:tr>
            </a:tbl>
          </a:graphicData>
        </a:graphic>
      </p:graphicFrame>
      <p:graphicFrame>
        <p:nvGraphicFramePr>
          <p:cNvPr id="10" name="!!Table 9" descr="A yellow 5 × 5 square.">
            <a:extLst>
              <a:ext uri="{FF2B5EF4-FFF2-40B4-BE49-F238E27FC236}">
                <a16:creationId xmlns:a16="http://schemas.microsoft.com/office/drawing/2014/main" id="{CA9A869C-BA35-17F8-A98D-0727A7898134}"/>
              </a:ext>
            </a:extLst>
          </p:cNvPr>
          <p:cNvGraphicFramePr>
            <a:graphicFrameLocks noGrp="1"/>
          </p:cNvGraphicFramePr>
          <p:nvPr>
            <p:extLst>
              <p:ext uri="{D42A27DB-BD31-4B8C-83A1-F6EECF244321}">
                <p14:modId xmlns:p14="http://schemas.microsoft.com/office/powerpoint/2010/main" val="2555043238"/>
              </p:ext>
            </p:extLst>
          </p:nvPr>
        </p:nvGraphicFramePr>
        <p:xfrm>
          <a:off x="7973821" y="3055987"/>
          <a:ext cx="2851200" cy="2880000"/>
        </p:xfrm>
        <a:graphic>
          <a:graphicData uri="http://schemas.openxmlformats.org/drawingml/2006/table">
            <a:tbl>
              <a:tblPr firstRow="1" bandRow="1">
                <a:tableStyleId>{5C22544A-7EE6-4342-B048-85BDC9FD1C3A}</a:tableStyleId>
              </a:tblPr>
              <a:tblGrid>
                <a:gridCol w="356400">
                  <a:extLst>
                    <a:ext uri="{9D8B030D-6E8A-4147-A177-3AD203B41FA5}">
                      <a16:colId xmlns:a16="http://schemas.microsoft.com/office/drawing/2014/main" val="3838708389"/>
                    </a:ext>
                  </a:extLst>
                </a:gridCol>
                <a:gridCol w="356400">
                  <a:extLst>
                    <a:ext uri="{9D8B030D-6E8A-4147-A177-3AD203B41FA5}">
                      <a16:colId xmlns:a16="http://schemas.microsoft.com/office/drawing/2014/main" val="1228190576"/>
                    </a:ext>
                  </a:extLst>
                </a:gridCol>
                <a:gridCol w="356400">
                  <a:extLst>
                    <a:ext uri="{9D8B030D-6E8A-4147-A177-3AD203B41FA5}">
                      <a16:colId xmlns:a16="http://schemas.microsoft.com/office/drawing/2014/main" val="3094379646"/>
                    </a:ext>
                  </a:extLst>
                </a:gridCol>
                <a:gridCol w="356400">
                  <a:extLst>
                    <a:ext uri="{9D8B030D-6E8A-4147-A177-3AD203B41FA5}">
                      <a16:colId xmlns:a16="http://schemas.microsoft.com/office/drawing/2014/main" val="3871940771"/>
                    </a:ext>
                  </a:extLst>
                </a:gridCol>
                <a:gridCol w="356400">
                  <a:extLst>
                    <a:ext uri="{9D8B030D-6E8A-4147-A177-3AD203B41FA5}">
                      <a16:colId xmlns:a16="http://schemas.microsoft.com/office/drawing/2014/main" val="1253106197"/>
                    </a:ext>
                  </a:extLst>
                </a:gridCol>
                <a:gridCol w="356400">
                  <a:extLst>
                    <a:ext uri="{9D8B030D-6E8A-4147-A177-3AD203B41FA5}">
                      <a16:colId xmlns:a16="http://schemas.microsoft.com/office/drawing/2014/main" val="3153064540"/>
                    </a:ext>
                  </a:extLst>
                </a:gridCol>
                <a:gridCol w="356400">
                  <a:extLst>
                    <a:ext uri="{9D8B030D-6E8A-4147-A177-3AD203B41FA5}">
                      <a16:colId xmlns:a16="http://schemas.microsoft.com/office/drawing/2014/main" val="597632813"/>
                    </a:ext>
                  </a:extLst>
                </a:gridCol>
                <a:gridCol w="356400">
                  <a:extLst>
                    <a:ext uri="{9D8B030D-6E8A-4147-A177-3AD203B41FA5}">
                      <a16:colId xmlns:a16="http://schemas.microsoft.com/office/drawing/2014/main" val="4272720408"/>
                    </a:ext>
                  </a:extLst>
                </a:gridCol>
              </a:tblGrid>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extLst>
                  <a:ext uri="{0D108BD9-81ED-4DB2-BD59-A6C34878D82A}">
                    <a16:rowId xmlns:a16="http://schemas.microsoft.com/office/drawing/2014/main" val="2845916002"/>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extLst>
                  <a:ext uri="{0D108BD9-81ED-4DB2-BD59-A6C34878D82A}">
                    <a16:rowId xmlns:a16="http://schemas.microsoft.com/office/drawing/2014/main" val="1353576864"/>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dirty="0"/>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extLst>
                  <a:ext uri="{0D108BD9-81ED-4DB2-BD59-A6C34878D82A}">
                    <a16:rowId xmlns:a16="http://schemas.microsoft.com/office/drawing/2014/main" val="531955887"/>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extLst>
                  <a:ext uri="{0D108BD9-81ED-4DB2-BD59-A6C34878D82A}">
                    <a16:rowId xmlns:a16="http://schemas.microsoft.com/office/drawing/2014/main" val="2691014826"/>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extLst>
                  <a:ext uri="{0D108BD9-81ED-4DB2-BD59-A6C34878D82A}">
                    <a16:rowId xmlns:a16="http://schemas.microsoft.com/office/drawing/2014/main" val="2337058243"/>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extLst>
                  <a:ext uri="{0D108BD9-81ED-4DB2-BD59-A6C34878D82A}">
                    <a16:rowId xmlns:a16="http://schemas.microsoft.com/office/drawing/2014/main" val="3723655205"/>
                  </a:ext>
                </a:extLst>
              </a:tr>
              <a:tr h="360000">
                <a:tc>
                  <a:txBody>
                    <a:bodyPr/>
                    <a:lstStyle/>
                    <a:p>
                      <a:pPr algn="ctr"/>
                      <a:endParaRPr lang="en-GB" sz="1400" b="1"/>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1"/>
                    </a:solidFill>
                  </a:tcPr>
                </a:tc>
                <a:extLst>
                  <a:ext uri="{0D108BD9-81ED-4DB2-BD59-A6C34878D82A}">
                    <a16:rowId xmlns:a16="http://schemas.microsoft.com/office/drawing/2014/main" val="3568003894"/>
                  </a:ext>
                </a:extLst>
              </a:tr>
              <a:tr h="360000">
                <a:tc>
                  <a:txBody>
                    <a:bodyPr/>
                    <a:lstStyle/>
                    <a:p>
                      <a:pPr algn="ctr"/>
                      <a:r>
                        <a:rPr lang="en-GB" sz="1400" b="1">
                          <a:solidFill>
                            <a:schemeClr val="bg1"/>
                          </a:solidFill>
                        </a:rPr>
                        <a:t>8</a:t>
                      </a:r>
                    </a:p>
                  </a:txBody>
                  <a:tcPr anchor="ctr">
                    <a:lnL w="381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solidFill>
                  </a:tcPr>
                </a:tc>
                <a:tc>
                  <a:txBody>
                    <a:bodyPr/>
                    <a:lstStyle/>
                    <a:p>
                      <a:pPr algn="ctr"/>
                      <a:endParaRPr lang="en-GB" sz="1400" b="1"/>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solidFill>
                  </a:tcPr>
                </a:tc>
                <a:tc>
                  <a:txBody>
                    <a:bodyPr/>
                    <a:lstStyle/>
                    <a:p>
                      <a:pPr algn="ctr"/>
                      <a:endParaRPr lang="en-GB" sz="1400" b="1" dirty="0"/>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solidFill>
                  </a:tcPr>
                </a:tc>
                <a:tc>
                  <a:txBody>
                    <a:bodyPr/>
                    <a:lstStyle/>
                    <a:p>
                      <a:pPr algn="ctr"/>
                      <a:endParaRPr lang="en-GB" sz="1400" b="1" dirty="0"/>
                    </a:p>
                  </a:txBody>
                  <a:tcPr anchor="ctr">
                    <a:lnL w="12700" cap="flat" cmpd="sng" algn="ctr">
                      <a:solidFill>
                        <a:srgbClr val="00206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3150717628"/>
                  </a:ext>
                </a:extLst>
              </a:tr>
            </a:tbl>
          </a:graphicData>
        </a:graphic>
      </p:graphicFrame>
    </p:spTree>
    <p:extLst>
      <p:ext uri="{BB962C8B-B14F-4D97-AF65-F5344CB8AC3E}">
        <p14:creationId xmlns:p14="http://schemas.microsoft.com/office/powerpoint/2010/main" val="40733151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DF363A7-4279-30D8-9E5E-C6F4E120C2FC}"/>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287EE7D-ABA7-17C0-99E0-0CDEE8FB0FB3}"/>
              </a:ext>
            </a:extLst>
          </p:cNvPr>
          <p:cNvSpPr>
            <a:spLocks noGrp="1"/>
          </p:cNvSpPr>
          <p:nvPr>
            <p:ph idx="15"/>
          </p:nvPr>
        </p:nvSpPr>
        <p:spPr/>
        <p:txBody>
          <a:bodyPr/>
          <a:lstStyle/>
          <a:p>
            <a:r>
              <a:rPr lang="en-US" dirty="0"/>
              <a:t>The aim is for the mathematicians to move from “it works for these cases” to “it will always work, and here’s why.” </a:t>
            </a:r>
          </a:p>
          <a:p>
            <a:r>
              <a:rPr lang="en-US" dirty="0"/>
              <a:t>If the mathematicians are struggling unproductively, ask</a:t>
            </a:r>
          </a:p>
          <a:p>
            <a:pPr lvl="1"/>
            <a:r>
              <a:rPr lang="en-US" dirty="0"/>
              <a:t>“What do you notice about the dimensions of the rectangles?”</a:t>
            </a:r>
          </a:p>
          <a:p>
            <a:pPr lvl="1"/>
            <a:r>
              <a:rPr lang="en-US" dirty="0"/>
              <a:t>“</a:t>
            </a:r>
            <a:r>
              <a:rPr lang="en-GB" dirty="0"/>
              <a:t>When you add the next square, how does the rectangle change?”</a:t>
            </a:r>
          </a:p>
          <a:p>
            <a:r>
              <a:rPr lang="en-GB" b="1" dirty="0"/>
              <a:t>“What about if the smallest square has side length 2? Do the squares fit exactly into a rectangle then?” </a:t>
            </a:r>
            <a:r>
              <a:rPr lang="en-GB" dirty="0"/>
              <a:t>Listen for “No, it only works if I start at the beginning of the sequence, (1, 1, 2, …) and use every Fibonacci number in order without skipping any.”</a:t>
            </a:r>
            <a:endParaRPr lang="en-US" dirty="0"/>
          </a:p>
        </p:txBody>
      </p:sp>
      <p:sp>
        <p:nvSpPr>
          <p:cNvPr id="3" name="Content Placeholder 2">
            <a:extLst>
              <a:ext uri="{FF2B5EF4-FFF2-40B4-BE49-F238E27FC236}">
                <a16:creationId xmlns:a16="http://schemas.microsoft.com/office/drawing/2014/main" id="{A3A720B5-31AB-1946-DFD7-7F241F1079EC}"/>
              </a:ext>
            </a:extLst>
          </p:cNvPr>
          <p:cNvSpPr>
            <a:spLocks noGrp="1"/>
          </p:cNvSpPr>
          <p:nvPr>
            <p:ph idx="1"/>
          </p:nvPr>
        </p:nvSpPr>
        <p:spPr/>
        <p:txBody>
          <a:bodyPr>
            <a:normAutofit fontScale="92500" lnSpcReduction="10000"/>
          </a:bodyPr>
          <a:lstStyle/>
          <a:p>
            <a:pPr>
              <a:lnSpc>
                <a:spcPct val="100000"/>
              </a:lnSpc>
            </a:pPr>
            <a:r>
              <a:rPr lang="en-US" dirty="0"/>
              <a:t>“Each rectangle’s width and length are two </a:t>
            </a:r>
            <a:r>
              <a:rPr lang="en-US" u="sng" dirty="0"/>
              <a:t>consecutive</a:t>
            </a:r>
            <a:r>
              <a:rPr lang="en-US" dirty="0"/>
              <a:t> Fibonacci numbers. For example, </a:t>
            </a:r>
            <a:r>
              <a:rPr lang="en-GB" dirty="0"/>
              <a:t>5 × 8 or 8 × 13.</a:t>
            </a:r>
            <a:r>
              <a:rPr lang="en-US" dirty="0"/>
              <a:t>”</a:t>
            </a:r>
          </a:p>
          <a:p>
            <a:pPr>
              <a:lnSpc>
                <a:spcPct val="100000"/>
              </a:lnSpc>
            </a:pPr>
            <a:r>
              <a:rPr lang="en-US" dirty="0"/>
              <a:t>“That means that the sum of the width and length is the next Fibonacci number after that.”</a:t>
            </a:r>
          </a:p>
          <a:p>
            <a:pPr>
              <a:lnSpc>
                <a:spcPct val="100000"/>
              </a:lnSpc>
            </a:pPr>
            <a:r>
              <a:rPr lang="en-US" dirty="0"/>
              <a:t>“Then I add a square on the long side of the rectangle.</a:t>
            </a:r>
          </a:p>
          <a:p>
            <a:pPr>
              <a:lnSpc>
                <a:spcPct val="100000"/>
              </a:lnSpc>
            </a:pPr>
            <a:r>
              <a:rPr lang="en-US" dirty="0"/>
              <a:t>“Now, the new width is the old length, which is a Fibonacci number.”</a:t>
            </a:r>
          </a:p>
          <a:p>
            <a:pPr>
              <a:lnSpc>
                <a:spcPct val="100000"/>
              </a:lnSpc>
            </a:pPr>
            <a:r>
              <a:rPr lang="en-US" dirty="0"/>
              <a:t>“Also, the new length is the sum of the old width and length. And this equals the next Fibonacci number!”</a:t>
            </a:r>
          </a:p>
          <a:p>
            <a:pPr>
              <a:lnSpc>
                <a:spcPct val="100000"/>
              </a:lnSpc>
            </a:pPr>
            <a:r>
              <a:rPr lang="en-US" dirty="0"/>
              <a:t>“So squares with side lengths that are Fibonacci numbers will always fit exactly into a rectangle, with no squares left uncovered. I could keep adding squares forever!”</a:t>
            </a:r>
          </a:p>
        </p:txBody>
      </p:sp>
      <p:sp>
        <p:nvSpPr>
          <p:cNvPr id="4" name="Slide Number Placeholder 3">
            <a:extLst>
              <a:ext uri="{FF2B5EF4-FFF2-40B4-BE49-F238E27FC236}">
                <a16:creationId xmlns:a16="http://schemas.microsoft.com/office/drawing/2014/main" id="{5435E5F1-B091-ECFF-78E4-D01BF4BCDAA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5" name="Title 4">
            <a:extLst>
              <a:ext uri="{FF2B5EF4-FFF2-40B4-BE49-F238E27FC236}">
                <a16:creationId xmlns:a16="http://schemas.microsoft.com/office/drawing/2014/main" id="{235CED3A-2278-9944-A12C-FCE5BF7D5AD1}"/>
              </a:ext>
            </a:extLst>
          </p:cNvPr>
          <p:cNvSpPr>
            <a:spLocks noGrp="1"/>
          </p:cNvSpPr>
          <p:nvPr>
            <p:ph type="title"/>
          </p:nvPr>
        </p:nvSpPr>
        <p:spPr/>
        <p:txBody>
          <a:bodyPr/>
          <a:lstStyle/>
          <a:p>
            <a:r>
              <a:rPr lang="en-US" dirty="0"/>
              <a:t>Squash it in! </a:t>
            </a:r>
            <a:endParaRPr lang="en-US" dirty="0">
              <a:highlight>
                <a:srgbClr val="FFFF00"/>
              </a:highlight>
            </a:endParaRPr>
          </a:p>
        </p:txBody>
      </p:sp>
    </p:spTree>
    <p:extLst>
      <p:ext uri="{BB962C8B-B14F-4D97-AF65-F5344CB8AC3E}">
        <p14:creationId xmlns:p14="http://schemas.microsoft.com/office/powerpoint/2010/main" val="3791124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A5C0E9A-EBCA-228D-9D8B-3D0F992D5A8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FFFFF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000" b="1" i="0" u="none" strike="noStrike" kern="1200" cap="none" spc="0" normalizeH="0" baseline="0" noProof="0">
              <a:ln>
                <a:noFill/>
              </a:ln>
              <a:solidFill>
                <a:srgbClr val="FFFFFF"/>
              </a:solidFill>
              <a:effectLst/>
              <a:uLnTx/>
              <a:uFillTx/>
              <a:latin typeface="Arial" panose="020B0604020202020204" pitchFamily="34" charset="0"/>
              <a:ea typeface="Inter" panose="02000503000000020004" pitchFamily="2" charset="0"/>
              <a:cs typeface="+mn-cs"/>
            </a:endParaRPr>
          </a:p>
        </p:txBody>
      </p:sp>
      <p:sp>
        <p:nvSpPr>
          <p:cNvPr id="7" name="Rectangle 6">
            <a:hlinkClick r:id="rId2"/>
            <a:extLst>
              <a:ext uri="{FF2B5EF4-FFF2-40B4-BE49-F238E27FC236}">
                <a16:creationId xmlns:a16="http://schemas.microsoft.com/office/drawing/2014/main" id="{CF1EA767-F6B2-060B-FB36-6BC60E63996B}"/>
              </a:ext>
            </a:extLst>
          </p:cNvPr>
          <p:cNvSpPr/>
          <p:nvPr/>
        </p:nvSpPr>
        <p:spPr>
          <a:xfrm>
            <a:off x="3362325" y="3948112"/>
            <a:ext cx="4133850" cy="40957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3" name="Rectangle 2">
            <a:hlinkClick r:id="rId3"/>
            <a:extLst>
              <a:ext uri="{FF2B5EF4-FFF2-40B4-BE49-F238E27FC236}">
                <a16:creationId xmlns:a16="http://schemas.microsoft.com/office/drawing/2014/main" id="{79A4811E-2F6E-04A2-934F-8AE0E2E9A204}"/>
              </a:ext>
            </a:extLst>
          </p:cNvPr>
          <p:cNvSpPr/>
          <p:nvPr/>
        </p:nvSpPr>
        <p:spPr>
          <a:xfrm>
            <a:off x="2590800" y="3028950"/>
            <a:ext cx="666750" cy="33337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94734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Axiom session theme 2026-06-06">
  <a:themeElements>
    <a:clrScheme name="Axiom Maths 1">
      <a:dk1>
        <a:srgbClr val="231F1F"/>
      </a:dk1>
      <a:lt1>
        <a:srgbClr val="FFFFFF"/>
      </a:lt1>
      <a:dk2>
        <a:srgbClr val="AA18FE"/>
      </a:dk2>
      <a:lt2>
        <a:srgbClr val="30ACF1"/>
      </a:lt2>
      <a:accent1>
        <a:srgbClr val="6301FF"/>
      </a:accent1>
      <a:accent2>
        <a:srgbClr val="30ACF1"/>
      </a:accent2>
      <a:accent3>
        <a:srgbClr val="2DAC62"/>
      </a:accent3>
      <a:accent4>
        <a:srgbClr val="BCC3C1"/>
      </a:accent4>
      <a:accent5>
        <a:srgbClr val="62646A"/>
      </a:accent5>
      <a:accent6>
        <a:srgbClr val="F04F38"/>
      </a:accent6>
      <a:hlink>
        <a:srgbClr val="0563C1"/>
      </a:hlink>
      <a:folHlink>
        <a:srgbClr val="954F72"/>
      </a:folHlink>
    </a:clrScheme>
    <a:fontScheme name="Axiom compatible fonts">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lumMod val="20000"/>
            <a:lumOff val="80000"/>
          </a:schemeClr>
        </a:solidFill>
        <a:ln w="38100">
          <a:solidFill>
            <a:schemeClr val="tx2"/>
          </a:solid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ln w="38100" cap="rnd">
          <a:solidFill>
            <a:schemeClr val="tx1"/>
          </a:solidFill>
          <a:round/>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Axiom session theme 2026-06-06" id="{7054EBF9-2370-E541-B7D5-1648FE2D9F37}" vid="{C3C6AD9F-DD1A-004D-A55F-CA8D9840DD61}"/>
    </a:ext>
  </a:extLst>
</a:theme>
</file>

<file path=ppt/theme/theme2.xml><?xml version="1.0" encoding="utf-8"?>
<a:theme xmlns:a="http://schemas.openxmlformats.org/drawingml/2006/main" name="Axiom Rapid Grasper">
  <a:themeElements>
    <a:clrScheme name="Axiom Maths 1">
      <a:dk1>
        <a:srgbClr val="231F1F"/>
      </a:dk1>
      <a:lt1>
        <a:srgbClr val="FFFFFF"/>
      </a:lt1>
      <a:dk2>
        <a:srgbClr val="AA18FE"/>
      </a:dk2>
      <a:lt2>
        <a:srgbClr val="30ACF1"/>
      </a:lt2>
      <a:accent1>
        <a:srgbClr val="6301FF"/>
      </a:accent1>
      <a:accent2>
        <a:srgbClr val="30ACF1"/>
      </a:accent2>
      <a:accent3>
        <a:srgbClr val="2DAC62"/>
      </a:accent3>
      <a:accent4>
        <a:srgbClr val="BCC3C1"/>
      </a:accent4>
      <a:accent5>
        <a:srgbClr val="62646A"/>
      </a:accent5>
      <a:accent6>
        <a:srgbClr val="F04F38"/>
      </a:accent6>
      <a:hlink>
        <a:srgbClr val="0563C1"/>
      </a:hlink>
      <a:folHlink>
        <a:srgbClr val="954F72"/>
      </a:folHlink>
    </a:clrScheme>
    <a:fontScheme name="Axiom compatible fonts">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xiom Session theme draft 310124" id="{EAAF751D-E555-4937-9F6E-5AB14B342CD1}" vid="{034EFB71-E3B2-4E78-9F7E-7166FEC621E3}"/>
    </a:ext>
  </a:extLst>
</a:theme>
</file>

<file path=ppt/theme/theme3.xml><?xml version="1.0" encoding="utf-8"?>
<a:theme xmlns:a="http://schemas.openxmlformats.org/drawingml/2006/main" name="Tasks">
  <a:themeElements>
    <a:clrScheme name="Axiom Maths 1">
      <a:dk1>
        <a:srgbClr val="231F1F"/>
      </a:dk1>
      <a:lt1>
        <a:srgbClr val="FFFFFF"/>
      </a:lt1>
      <a:dk2>
        <a:srgbClr val="AA18FE"/>
      </a:dk2>
      <a:lt2>
        <a:srgbClr val="30ACF1"/>
      </a:lt2>
      <a:accent1>
        <a:srgbClr val="6301FF"/>
      </a:accent1>
      <a:accent2>
        <a:srgbClr val="30ACF1"/>
      </a:accent2>
      <a:accent3>
        <a:srgbClr val="2DAC62"/>
      </a:accent3>
      <a:accent4>
        <a:srgbClr val="BCC3C1"/>
      </a:accent4>
      <a:accent5>
        <a:srgbClr val="62646A"/>
      </a:accent5>
      <a:accent6>
        <a:srgbClr val="F04F38"/>
      </a:accent6>
      <a:hlink>
        <a:srgbClr val="0563C1"/>
      </a:hlink>
      <a:folHlink>
        <a:srgbClr val="954F72"/>
      </a:folHlink>
    </a:clrScheme>
    <a:fontScheme name="Axiom compatible fonts">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73B66C96-6A73-274F-9823-ECA29E626708}" vid="{AB11F986-C8D8-0C4E-8CBB-6CF91EA07C72}"/>
    </a:ext>
  </a:extLst>
</a:theme>
</file>

<file path=ppt/theme/theme4.xml><?xml version="1.0" encoding="utf-8"?>
<a:theme xmlns:a="http://schemas.openxmlformats.org/drawingml/2006/main" name="1_Tasks">
  <a:themeElements>
    <a:clrScheme name="Axiom Maths 1">
      <a:dk1>
        <a:srgbClr val="231F1F"/>
      </a:dk1>
      <a:lt1>
        <a:srgbClr val="FFFFFF"/>
      </a:lt1>
      <a:dk2>
        <a:srgbClr val="AA18FE"/>
      </a:dk2>
      <a:lt2>
        <a:srgbClr val="30ACF1"/>
      </a:lt2>
      <a:accent1>
        <a:srgbClr val="6301FF"/>
      </a:accent1>
      <a:accent2>
        <a:srgbClr val="30ACF1"/>
      </a:accent2>
      <a:accent3>
        <a:srgbClr val="2DAC62"/>
      </a:accent3>
      <a:accent4>
        <a:srgbClr val="BCC3C1"/>
      </a:accent4>
      <a:accent5>
        <a:srgbClr val="62646A"/>
      </a:accent5>
      <a:accent6>
        <a:srgbClr val="F04F38"/>
      </a:accent6>
      <a:hlink>
        <a:srgbClr val="0563C1"/>
      </a:hlink>
      <a:folHlink>
        <a:srgbClr val="954F72"/>
      </a:folHlink>
    </a:clrScheme>
    <a:fontScheme name="Axiom compatible fonts">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73B66C96-6A73-274F-9823-ECA29E626708}" vid="{AB11F986-C8D8-0C4E-8CBB-6CF91EA07C72}"/>
    </a:ext>
  </a:extLst>
</a:theme>
</file>

<file path=ppt/theme/theme5.xml><?xml version="1.0" encoding="utf-8"?>
<a:theme xmlns:a="http://schemas.openxmlformats.org/drawingml/2006/main" name="2_Tasks">
  <a:themeElements>
    <a:clrScheme name="Axiom Maths 1">
      <a:dk1>
        <a:srgbClr val="231F1F"/>
      </a:dk1>
      <a:lt1>
        <a:srgbClr val="FFFFFF"/>
      </a:lt1>
      <a:dk2>
        <a:srgbClr val="AA18FE"/>
      </a:dk2>
      <a:lt2>
        <a:srgbClr val="30ACF1"/>
      </a:lt2>
      <a:accent1>
        <a:srgbClr val="6301FF"/>
      </a:accent1>
      <a:accent2>
        <a:srgbClr val="30ACF1"/>
      </a:accent2>
      <a:accent3>
        <a:srgbClr val="2DAC62"/>
      </a:accent3>
      <a:accent4>
        <a:srgbClr val="BCC3C1"/>
      </a:accent4>
      <a:accent5>
        <a:srgbClr val="62646A"/>
      </a:accent5>
      <a:accent6>
        <a:srgbClr val="F04F38"/>
      </a:accent6>
      <a:hlink>
        <a:srgbClr val="0563C1"/>
      </a:hlink>
      <a:folHlink>
        <a:srgbClr val="954F72"/>
      </a:folHlink>
    </a:clrScheme>
    <a:fontScheme name="Axiom compatible fonts">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xiom Session theme draft 310124" id="{EAAF751D-E555-4937-9F6E-5AB14B342CD1}" vid="{034EFB71-E3B2-4E78-9F7E-7166FEC621E3}"/>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3DF160DD-6F78-DE42-8BCC-7C2CFC1F8355}">
  <we:reference id="WA200010001" version="1.0.0.1" store="Omex" storeType="OMEX"/>
  <we:alternateReferences>
    <we:reference id="WA200010001" version="1.0.0.1" store="WA200010001" storeType="OMEX"/>
  </we:alternateReferences>
  <we:properties>
    <we:property name="claude.fileId" value="&quot;73a1fd70-69ed-4756-8456-14774d1eb465&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B2F0B96900C6147B9DEC3A2864527CF" ma:contentTypeVersion="14" ma:contentTypeDescription="Create a new document." ma:contentTypeScope="" ma:versionID="e1ebf922ad12023d7bef73e7526ba0f8">
  <xsd:schema xmlns:xsd="http://www.w3.org/2001/XMLSchema" xmlns:xs="http://www.w3.org/2001/XMLSchema" xmlns:p="http://schemas.microsoft.com/office/2006/metadata/properties" xmlns:ns2="68528a6f-d40e-4d19-8e8e-724912bb5ad0" xmlns:ns3="5223daa6-77f4-4a0a-bafa-4c605353a67e" targetNamespace="http://schemas.microsoft.com/office/2006/metadata/properties" ma:root="true" ma:fieldsID="c7e3f9531c6341638304d9c37781b298" ns2:_="" ns3:_="">
    <xsd:import namespace="68528a6f-d40e-4d19-8e8e-724912bb5ad0"/>
    <xsd:import namespace="5223daa6-77f4-4a0a-bafa-4c605353a67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MediaServiceGenerationTime" minOccurs="0"/>
                <xsd:element ref="ns2:MediaServiceEventHashCode" minOccurs="0"/>
                <xsd:element ref="ns2:MediaLengthInSeconds" minOccurs="0"/>
                <xsd:element ref="ns2:MediaServiceDateTaken"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8528a6f-d40e-4d19-8e8e-724912bb5ad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e2afec11-6a44-4b6c-8593-e5b46a8c4ff4"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223daa6-77f4-4a0a-bafa-4c605353a67e"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9733587c-8490-46aa-b7d0-37235a4cc7cd}" ma:internalName="TaxCatchAll" ma:showField="CatchAllData" ma:web="5223daa6-77f4-4a0a-bafa-4c605353a67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5223daa6-77f4-4a0a-bafa-4c605353a67e" xsi:nil="true"/>
    <lcf76f155ced4ddcb4097134ff3c332f xmlns="68528a6f-d40e-4d19-8e8e-724912bb5ad0">
      <Terms xmlns="http://schemas.microsoft.com/office/infopath/2007/PartnerControls"/>
    </lcf76f155ced4ddcb4097134ff3c332f>
    <MediaLengthInSeconds xmlns="68528a6f-d40e-4d19-8e8e-724912bb5ad0" xsi:nil="true"/>
    <SharedWithUsers xmlns="5223daa6-77f4-4a0a-bafa-4c605353a67e">
      <UserInfo>
        <DisplayName/>
        <AccountId xsi:nil="true"/>
        <AccountType/>
      </UserInfo>
    </SharedWithUsers>
  </documentManagement>
</p:properties>
</file>

<file path=customXml/itemProps1.xml><?xml version="1.0" encoding="utf-8"?>
<ds:datastoreItem xmlns:ds="http://schemas.openxmlformats.org/officeDocument/2006/customXml" ds:itemID="{6DEAF621-0EA1-4622-8323-7729FC15BFB1}">
  <ds:schemaRefs>
    <ds:schemaRef ds:uri="5223daa6-77f4-4a0a-bafa-4c605353a67e"/>
    <ds:schemaRef ds:uri="68528a6f-d40e-4d19-8e8e-724912bb5ad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0287A66C-5E3B-4C0B-8FD0-BD38182C971B}">
  <ds:schemaRefs>
    <ds:schemaRef ds:uri="http://schemas.microsoft.com/sharepoint/v3/contenttype/forms"/>
  </ds:schemaRefs>
</ds:datastoreItem>
</file>

<file path=customXml/itemProps3.xml><?xml version="1.0" encoding="utf-8"?>
<ds:datastoreItem xmlns:ds="http://schemas.openxmlformats.org/officeDocument/2006/customXml" ds:itemID="{17008A97-60A5-45E9-86D3-EAC18074C3FC}">
  <ds:schemaRefs>
    <ds:schemaRef ds:uri="http://www.w3.org/XML/1998/namespace"/>
    <ds:schemaRef ds:uri="http://schemas.microsoft.com/office/2006/documentManagement/types"/>
    <ds:schemaRef ds:uri="http://purl.org/dc/elements/1.1/"/>
    <ds:schemaRef ds:uri="http://purl.org/dc/terms/"/>
    <ds:schemaRef ds:uri="http://schemas.openxmlformats.org/package/2006/metadata/core-properties"/>
    <ds:schemaRef ds:uri="5223daa6-77f4-4a0a-bafa-4c605353a67e"/>
    <ds:schemaRef ds:uri="http://schemas.microsoft.com/office/infopath/2007/PartnerControls"/>
    <ds:schemaRef ds:uri="68528a6f-d40e-4d19-8e8e-724912bb5ad0"/>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Axiom Session theme 010324</Template>
  <TotalTime>52</TotalTime>
  <Words>3664</Words>
  <Application>Microsoft Macintosh PowerPoint</Application>
  <PresentationFormat>Widescreen</PresentationFormat>
  <Paragraphs>339</Paragraphs>
  <Slides>34</Slides>
  <Notes>13</Notes>
  <HiddenSlides>20</HiddenSlides>
  <MMClips>0</MMClips>
  <ScaleCrop>false</ScaleCrop>
  <HeadingPairs>
    <vt:vector size="6" baseType="variant">
      <vt:variant>
        <vt:lpstr>Fonts Used</vt:lpstr>
      </vt:variant>
      <vt:variant>
        <vt:i4>3</vt:i4>
      </vt:variant>
      <vt:variant>
        <vt:lpstr>Theme</vt:lpstr>
      </vt:variant>
      <vt:variant>
        <vt:i4>5</vt:i4>
      </vt:variant>
      <vt:variant>
        <vt:lpstr>Slide Titles</vt:lpstr>
      </vt:variant>
      <vt:variant>
        <vt:i4>34</vt:i4>
      </vt:variant>
    </vt:vector>
  </HeadingPairs>
  <TitlesOfParts>
    <vt:vector size="42" baseType="lpstr">
      <vt:lpstr>Arial</vt:lpstr>
      <vt:lpstr>Aptos</vt:lpstr>
      <vt:lpstr>Georgia</vt:lpstr>
      <vt:lpstr>Axiom session theme 2026-06-06</vt:lpstr>
      <vt:lpstr>Axiom Rapid Grasper</vt:lpstr>
      <vt:lpstr>Tasks</vt:lpstr>
      <vt:lpstr>1_Tasks</vt:lpstr>
      <vt:lpstr>2_Tasks</vt:lpstr>
      <vt:lpstr>Sample Session B</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Square squash</vt:lpstr>
      <vt:lpstr>Square squash </vt:lpstr>
      <vt:lpstr>PowerPoint Presentation</vt:lpstr>
      <vt:lpstr>Does it fit? </vt:lpstr>
      <vt:lpstr>Does it fit? </vt:lpstr>
      <vt:lpstr>Does it fit? </vt:lpstr>
      <vt:lpstr>Does it fit? </vt:lpstr>
      <vt:lpstr>Does it fit? </vt:lpstr>
      <vt:lpstr>Does it fit? </vt:lpstr>
      <vt:lpstr>Does it fit? </vt:lpstr>
      <vt:lpstr>Does it fit? </vt:lpstr>
      <vt:lpstr>Does it fit? </vt:lpstr>
      <vt:lpstr>Does it fit? </vt:lpstr>
      <vt:lpstr>Does it fit? </vt:lpstr>
      <vt:lpstr>Does it fit? </vt:lpstr>
      <vt:lpstr>Does it fit? </vt:lpstr>
      <vt:lpstr>PowerPoint Presentation</vt:lpstr>
      <vt:lpstr>Today, you have you been…</vt:lpstr>
      <vt:lpstr>PowerPoint Presentation</vt:lpstr>
      <vt:lpstr>Squash it in!</vt:lpstr>
      <vt:lpstr>Squash it in!</vt:lpstr>
      <vt:lpstr>Squash it in!</vt:lpstr>
      <vt:lpstr>Squash it in! </vt:lpstr>
      <vt:lpstr>Squash it in! </vt:lpstr>
      <vt:lpstr>PowerPoint Presentation</vt:lpstr>
    </vt:vector>
  </TitlesOfParts>
  <Company>ARK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Nicole Cooke</dc:creator>
  <cp:lastModifiedBy>Annabel Young</cp:lastModifiedBy>
  <cp:revision>3</cp:revision>
  <cp:lastPrinted>2026-06-29T13:20:47Z</cp:lastPrinted>
  <dcterms:created xsi:type="dcterms:W3CDTF">2024-03-16T22:17:44Z</dcterms:created>
  <dcterms:modified xsi:type="dcterms:W3CDTF">2026-07-06T12:36:11Z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Order">
    <vt:lpwstr>557200.000000000</vt:lpwstr>
  </property>
  <property fmtid="{D5CDD505-2E9C-101B-9397-08002B2CF9AE}" pid="4" name="ComplianceAssetId">
    <vt:lpwstr/>
  </property>
  <property fmtid="{D5CDD505-2E9C-101B-9397-08002B2CF9AE}" pid="5" name="TriggerFlowInfo">
    <vt:lpwstr/>
  </property>
  <property fmtid="{D5CDD505-2E9C-101B-9397-08002B2CF9AE}" pid="6" name="TemplateUrl">
    <vt:lpwstr/>
  </property>
  <property fmtid="{D5CDD505-2E9C-101B-9397-08002B2CF9AE}" pid="7" name="_SharedFileIndex">
    <vt:lpwstr/>
  </property>
  <property fmtid="{D5CDD505-2E9C-101B-9397-08002B2CF9AE}" pid="8" name="_ExtendedDescription">
    <vt:lpwstr/>
  </property>
  <property fmtid="{D5CDD505-2E9C-101B-9397-08002B2CF9AE}" pid="9" name="_SourceUrl">
    <vt:lpwstr/>
  </property>
  <property fmtid="{D5CDD505-2E9C-101B-9397-08002B2CF9AE}" pid="10" name="xd_Signature">
    <vt:lpwstr/>
  </property>
  <property fmtid="{D5CDD505-2E9C-101B-9397-08002B2CF9AE}" pid="11" name="xd_ProgID">
    <vt:lpwstr/>
  </property>
  <property fmtid="{D5CDD505-2E9C-101B-9397-08002B2CF9AE}" pid="12" name="ContentTypeId">
    <vt:lpwstr>0x0101001B2F0B96900C6147B9DEC3A2864527CF</vt:lpwstr>
  </property>
</Properties>
</file>